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65" r:id="rId5"/>
    <p:sldMasterId id="2147483783" r:id="rId6"/>
  </p:sldMasterIdLst>
  <p:notesMasterIdLst>
    <p:notesMasterId r:id="rId16"/>
  </p:notesMasterIdLst>
  <p:sldIdLst>
    <p:sldId id="256" r:id="rId7"/>
    <p:sldId id="2147483136" r:id="rId8"/>
    <p:sldId id="258" r:id="rId9"/>
    <p:sldId id="2147471212" r:id="rId10"/>
    <p:sldId id="2147481810" r:id="rId11"/>
    <p:sldId id="2147471252" r:id="rId12"/>
    <p:sldId id="2147483118" r:id="rId13"/>
    <p:sldId id="2147483126" r:id="rId14"/>
    <p:sldId id="2147481804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81847EF-17AB-4F4C-895E-4ECF3FDBCD94}" name="VANEENOGE Camille" initials="VC" userId="S::camille.vaneenoge@vinci-construction.com::6e7f4196-225c-4d88-a65f-4b95462c5fbf" providerId="AD"/>
  <p188:author id="{352FDAF6-EEFF-49B5-14E5-E702E95ED7B2}" name="GALLAIS Martin" initials="GM" userId="GALLAIS Martin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LER Paul" initials="MP [2]" lastIdx="9" clrIdx="0">
    <p:extLst>
      <p:ext uri="{19B8F6BF-5375-455C-9EA6-DF929625EA0E}">
        <p15:presenceInfo xmlns:p15="http://schemas.microsoft.com/office/powerpoint/2012/main" userId="MULLER Paul" providerId="None"/>
      </p:ext>
    </p:extLst>
  </p:cmAuthor>
  <p:cmAuthor id="2" name="VANEENOGE Camille" initials="VC" lastIdx="1" clrIdx="1">
    <p:extLst>
      <p:ext uri="{19B8F6BF-5375-455C-9EA6-DF929625EA0E}">
        <p15:presenceInfo xmlns:p15="http://schemas.microsoft.com/office/powerpoint/2012/main" userId="S::cvaneenoge@kherty.net::5654366d-e32c-41b4-91ec-23f24a0436e4" providerId="AD"/>
      </p:ext>
    </p:extLst>
  </p:cmAuthor>
  <p:cmAuthor id="3" name="Victorien MELOT" initials="VM" lastIdx="2" clrIdx="2">
    <p:extLst>
      <p:ext uri="{19B8F6BF-5375-455C-9EA6-DF929625EA0E}">
        <p15:presenceInfo xmlns:p15="http://schemas.microsoft.com/office/powerpoint/2012/main" userId="Victorien MELO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90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microsoft.com/office/2018/10/relationships/authors" Target="authors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EENOGE Camille" userId="6e7f4196-225c-4d88-a65f-4b95462c5fbf" providerId="ADAL" clId="{9CC69B7E-A1DB-4915-AC97-AEAB8046461F}"/>
    <pc:docChg chg="delSld delMainMaster delSection modSection">
      <pc:chgData name="VANEENOGE Camille" userId="6e7f4196-225c-4d88-a65f-4b95462c5fbf" providerId="ADAL" clId="{9CC69B7E-A1DB-4915-AC97-AEAB8046461F}" dt="2025-01-31T17:31:35.884" v="1" actId="17853"/>
      <pc:docMkLst>
        <pc:docMk/>
      </pc:docMkLst>
      <pc:sldChg chg="del">
        <pc:chgData name="VANEENOGE Camille" userId="6e7f4196-225c-4d88-a65f-4b95462c5fbf" providerId="ADAL" clId="{9CC69B7E-A1DB-4915-AC97-AEAB8046461F}" dt="2025-01-31T17:31:31.842" v="0" actId="47"/>
        <pc:sldMkLst>
          <pc:docMk/>
          <pc:sldMk cId="2987982709" sldId="11153"/>
        </pc:sldMkLst>
      </pc:sldChg>
      <pc:sldChg chg="del">
        <pc:chgData name="VANEENOGE Camille" userId="6e7f4196-225c-4d88-a65f-4b95462c5fbf" providerId="ADAL" clId="{9CC69B7E-A1DB-4915-AC97-AEAB8046461F}" dt="2025-01-31T17:31:31.842" v="0" actId="47"/>
        <pc:sldMkLst>
          <pc:docMk/>
          <pc:sldMk cId="358994701" sldId="2147137613"/>
        </pc:sldMkLst>
      </pc:sldChg>
      <pc:sldChg chg="del">
        <pc:chgData name="VANEENOGE Camille" userId="6e7f4196-225c-4d88-a65f-4b95462c5fbf" providerId="ADAL" clId="{9CC69B7E-A1DB-4915-AC97-AEAB8046461F}" dt="2025-01-31T17:31:31.842" v="0" actId="47"/>
        <pc:sldMkLst>
          <pc:docMk/>
          <pc:sldMk cId="2672978396" sldId="2147468855"/>
        </pc:sldMkLst>
      </pc:sldChg>
      <pc:sldChg chg="del">
        <pc:chgData name="VANEENOGE Camille" userId="6e7f4196-225c-4d88-a65f-4b95462c5fbf" providerId="ADAL" clId="{9CC69B7E-A1DB-4915-AC97-AEAB8046461F}" dt="2025-01-31T17:31:31.842" v="0" actId="47"/>
        <pc:sldMkLst>
          <pc:docMk/>
          <pc:sldMk cId="3015245173" sldId="2147468874"/>
        </pc:sldMkLst>
      </pc:sldChg>
      <pc:sldChg chg="del">
        <pc:chgData name="VANEENOGE Camille" userId="6e7f4196-225c-4d88-a65f-4b95462c5fbf" providerId="ADAL" clId="{9CC69B7E-A1DB-4915-AC97-AEAB8046461F}" dt="2025-01-31T17:31:31.842" v="0" actId="47"/>
        <pc:sldMkLst>
          <pc:docMk/>
          <pc:sldMk cId="2702499358" sldId="2147468877"/>
        </pc:sldMkLst>
      </pc:sldChg>
      <pc:sldChg chg="del">
        <pc:chgData name="VANEENOGE Camille" userId="6e7f4196-225c-4d88-a65f-4b95462c5fbf" providerId="ADAL" clId="{9CC69B7E-A1DB-4915-AC97-AEAB8046461F}" dt="2025-01-31T17:31:31.842" v="0" actId="47"/>
        <pc:sldMkLst>
          <pc:docMk/>
          <pc:sldMk cId="429686619" sldId="2147471194"/>
        </pc:sldMkLst>
      </pc:sldChg>
      <pc:sldChg chg="del">
        <pc:chgData name="VANEENOGE Camille" userId="6e7f4196-225c-4d88-a65f-4b95462c5fbf" providerId="ADAL" clId="{9CC69B7E-A1DB-4915-AC97-AEAB8046461F}" dt="2025-01-31T17:31:31.842" v="0" actId="47"/>
        <pc:sldMkLst>
          <pc:docMk/>
          <pc:sldMk cId="608303531" sldId="2147471195"/>
        </pc:sldMkLst>
      </pc:sldChg>
      <pc:sldChg chg="del">
        <pc:chgData name="VANEENOGE Camille" userId="6e7f4196-225c-4d88-a65f-4b95462c5fbf" providerId="ADAL" clId="{9CC69B7E-A1DB-4915-AC97-AEAB8046461F}" dt="2025-01-31T17:31:31.842" v="0" actId="47"/>
        <pc:sldMkLst>
          <pc:docMk/>
          <pc:sldMk cId="3977366220" sldId="2147481807"/>
        </pc:sldMkLst>
      </pc:sldChg>
      <pc:sldChg chg="del">
        <pc:chgData name="VANEENOGE Camille" userId="6e7f4196-225c-4d88-a65f-4b95462c5fbf" providerId="ADAL" clId="{9CC69B7E-A1DB-4915-AC97-AEAB8046461F}" dt="2025-01-31T17:31:31.842" v="0" actId="47"/>
        <pc:sldMkLst>
          <pc:docMk/>
          <pc:sldMk cId="140918549" sldId="2147481809"/>
        </pc:sldMkLst>
      </pc:sldChg>
      <pc:sldChg chg="del">
        <pc:chgData name="VANEENOGE Camille" userId="6e7f4196-225c-4d88-a65f-4b95462c5fbf" providerId="ADAL" clId="{9CC69B7E-A1DB-4915-AC97-AEAB8046461F}" dt="2025-01-31T17:31:31.842" v="0" actId="47"/>
        <pc:sldMkLst>
          <pc:docMk/>
          <pc:sldMk cId="1862729481" sldId="2147483137"/>
        </pc:sldMkLst>
      </pc:sldChg>
      <pc:sldChg chg="del">
        <pc:chgData name="VANEENOGE Camille" userId="6e7f4196-225c-4d88-a65f-4b95462c5fbf" providerId="ADAL" clId="{9CC69B7E-A1DB-4915-AC97-AEAB8046461F}" dt="2025-01-31T17:31:31.842" v="0" actId="47"/>
        <pc:sldMkLst>
          <pc:docMk/>
          <pc:sldMk cId="3000052872" sldId="2147483138"/>
        </pc:sldMkLst>
      </pc:sldChg>
      <pc:sldMasterChg chg="del delSldLayout">
        <pc:chgData name="VANEENOGE Camille" userId="6e7f4196-225c-4d88-a65f-4b95462c5fbf" providerId="ADAL" clId="{9CC69B7E-A1DB-4915-AC97-AEAB8046461F}" dt="2025-01-31T17:31:31.842" v="0" actId="47"/>
        <pc:sldMasterMkLst>
          <pc:docMk/>
          <pc:sldMasterMk cId="2539635138" sldId="2147483677"/>
        </pc:sldMasterMkLst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1099618123" sldId="2147483678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1815711226" sldId="2147483679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1808037561" sldId="2147483680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3453601142" sldId="2147483681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3036608179" sldId="2147483682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2113441104" sldId="2147483683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3685733147" sldId="2147483684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1138594991" sldId="2147483685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1013680538" sldId="2147483686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608795273" sldId="2147483687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1387204795" sldId="2147483688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821651155" sldId="2147483689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2205125124" sldId="2147483690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4003679278" sldId="2147483691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3167792619" sldId="2147483692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3273493519" sldId="2147483693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874499877" sldId="2147483694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2073914018" sldId="2147483695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4266993185" sldId="2147483696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3644405270" sldId="2147483697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3529240656" sldId="2147483698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4248924235" sldId="2147483699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1774862464" sldId="2147483700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4158711498" sldId="2147483701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3612373885" sldId="2147483702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2728095446" sldId="2147483703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841223479" sldId="2147483704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2226037671" sldId="2147483705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1565964610" sldId="2147483706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3339175475" sldId="2147483707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3993992334" sldId="2147483708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1932256759" sldId="2147483709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2319270212" sldId="2147483710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3397522951" sldId="2147483711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3563326063" sldId="2147483712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1828265578" sldId="2147483713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10823681" sldId="2147483714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2722462199" sldId="2147483715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4149399037" sldId="2147483716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1000316230" sldId="2147483717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435485204" sldId="2147483718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1293946772" sldId="2147483719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916716160" sldId="2147483720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3318386694" sldId="2147483721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1270609748" sldId="2147483722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2940548729" sldId="2147483723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3901192984" sldId="2147483724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3850237187" sldId="2147483725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2145489658" sldId="2147483726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1621825852" sldId="2147483727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1546025477" sldId="2147483728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1733191788" sldId="2147483729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904560065" sldId="2147483730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4085894335" sldId="2147483731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2189995199" sldId="2147483732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4175903161" sldId="2147483733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642860770" sldId="2147483734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2222229945" sldId="2147483735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180219258" sldId="2147483736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2432450152" sldId="2147483737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2350998609" sldId="2147483738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3432816756" sldId="2147483739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831448506" sldId="2147483740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1397193799" sldId="2147483741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1118045318" sldId="2147483742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3281186548" sldId="2147483743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1597322715" sldId="2147483744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2217136401" sldId="2147483745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1883295585" sldId="2147483746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839337838" sldId="2147483747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3883104638" sldId="2147483748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718397528" sldId="2147483749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1907677386" sldId="2147483750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2114074050" sldId="2147483751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4130823466" sldId="2147483752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4027274558" sldId="2147483753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345578304" sldId="2147483754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2525052255" sldId="2147483755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2479320992" sldId="2147483756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2834439095" sldId="2147483757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4084047022" sldId="2147483758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1965176379" sldId="2147483759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328269369" sldId="2147483760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2993208412" sldId="2147483761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1511293965" sldId="2147483762"/>
          </pc:sldLayoutMkLst>
        </pc:sldLayoutChg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2539635138" sldId="2147483677"/>
            <pc:sldLayoutMk cId="1979747284" sldId="2147483763"/>
          </pc:sldLayoutMkLst>
        </pc:sldLayoutChg>
      </pc:sldMasterChg>
      <pc:sldMasterChg chg="delSldLayout">
        <pc:chgData name="VANEENOGE Camille" userId="6e7f4196-225c-4d88-a65f-4b95462c5fbf" providerId="ADAL" clId="{9CC69B7E-A1DB-4915-AC97-AEAB8046461F}" dt="2025-01-31T17:31:31.842" v="0" actId="47"/>
        <pc:sldMasterMkLst>
          <pc:docMk/>
          <pc:sldMasterMk cId="610025668" sldId="2147483765"/>
        </pc:sldMasterMkLst>
        <pc:sldLayoutChg chg="del">
          <pc:chgData name="VANEENOGE Camille" userId="6e7f4196-225c-4d88-a65f-4b95462c5fbf" providerId="ADAL" clId="{9CC69B7E-A1DB-4915-AC97-AEAB8046461F}" dt="2025-01-31T17:31:31.842" v="0" actId="47"/>
          <pc:sldLayoutMkLst>
            <pc:docMk/>
            <pc:sldMasterMk cId="610025668" sldId="2147483765"/>
            <pc:sldLayoutMk cId="4134876749" sldId="2147483781"/>
          </pc:sldLayoutMkLst>
        </pc:sldLayoutChg>
      </pc:sldMasterChg>
    </pc:docChg>
  </pc:docChgLst>
  <pc:docChgLst>
    <pc:chgData name="NEGI Sapna" userId="64ff8a29-a79a-4792-b491-a59b9adef959" providerId="ADAL" clId="{26C4E96B-D532-43D3-8EE2-8E9708F3FE9B}"/>
    <pc:docChg chg="modSld sldOrd">
      <pc:chgData name="NEGI Sapna" userId="64ff8a29-a79a-4792-b491-a59b9adef959" providerId="ADAL" clId="{26C4E96B-D532-43D3-8EE2-8E9708F3FE9B}" dt="2025-03-26T09:30:28.944" v="1"/>
      <pc:docMkLst>
        <pc:docMk/>
      </pc:docMkLst>
      <pc:sldChg chg="ord">
        <pc:chgData name="NEGI Sapna" userId="64ff8a29-a79a-4792-b491-a59b9adef959" providerId="ADAL" clId="{26C4E96B-D532-43D3-8EE2-8E9708F3FE9B}" dt="2025-03-26T09:30:28.944" v="1"/>
        <pc:sldMkLst>
          <pc:docMk/>
          <pc:sldMk cId="1165493625" sldId="214747125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5BDDD-EB61-4BC8-B998-0765A71EEB3B}" type="datetimeFigureOut">
              <a:rPr lang="fr-FR" smtClean="0"/>
              <a:t>26/03/2025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2C34B-5C33-4BC0-871F-FD008850727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9688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DBF81-6725-4AB0-8BE4-843A9F3B6F2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8443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Message 2 - PIERRE Et maintenant ? </a:t>
            </a:r>
            <a:r>
              <a:rPr lang="fr-FR" dirty="0"/>
              <a:t>Adaptation et extension vers d’autres périmètres.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l’objectif est de le déployer dans les autres divisions qui ont parfois des métiers différents.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Il va donc falloir regarder comment nous pouvons adapter nos algorithmes.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Message 3 – VICTORIEN </a:t>
            </a:r>
            <a:r>
              <a:rPr lang="fr-FR" dirty="0"/>
              <a:t> Et extension vers de nouvelles fonctionnalités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La suite vers l’aide pendant la phase d’étude de l’offre voir la rédaction du mémoire technique.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Et également, les utilisateurs commencent à nous demande des champs d’extraction, mais on se rend compte que ne ce sont pas des champs qui permette la sélection de l’appel d’offre mais plus qui aide à l’étude de l’offre.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55CF2-256D-44FD-9430-5B63A079CF51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7381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me-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A59C01-358C-4967-8633-9C89B50085F1}"/>
              </a:ext>
            </a:extLst>
          </p:cNvPr>
          <p:cNvCxnSpPr>
            <a:cxnSpLocks/>
          </p:cNvCxnSpPr>
          <p:nvPr/>
        </p:nvCxnSpPr>
        <p:spPr>
          <a:xfrm flipH="1">
            <a:off x="812800" y="5630333"/>
            <a:ext cx="105664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459608-2702-4E4F-9EEF-958C7918B398}"/>
              </a:ext>
            </a:extLst>
          </p:cNvPr>
          <p:cNvSpPr/>
          <p:nvPr/>
        </p:nvSpPr>
        <p:spPr>
          <a:xfrm>
            <a:off x="975425" y="678355"/>
            <a:ext cx="1803401" cy="1962093"/>
          </a:xfrm>
          <a:prstGeom prst="rect">
            <a:avLst/>
          </a:prstGeom>
          <a:solidFill>
            <a:schemeClr val="accent3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sz="2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710B50-5203-4F3B-BFAA-76500AD2E836}"/>
              </a:ext>
            </a:extLst>
          </p:cNvPr>
          <p:cNvSpPr/>
          <p:nvPr/>
        </p:nvSpPr>
        <p:spPr>
          <a:xfrm>
            <a:off x="812800" y="2297571"/>
            <a:ext cx="3826213" cy="3800272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D04F92-153C-48E4-A5AB-8DFC47FB55A6}"/>
              </a:ext>
            </a:extLst>
          </p:cNvPr>
          <p:cNvSpPr/>
          <p:nvPr/>
        </p:nvSpPr>
        <p:spPr>
          <a:xfrm>
            <a:off x="1184976" y="894631"/>
            <a:ext cx="3462864" cy="4601255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400"/>
          </a:p>
        </p:txBody>
      </p:sp>
      <p:pic>
        <p:nvPicPr>
          <p:cNvPr id="16" name="Image 1">
            <a:extLst>
              <a:ext uri="{FF2B5EF4-FFF2-40B4-BE49-F238E27FC236}">
                <a16:creationId xmlns:a16="http://schemas.microsoft.com/office/drawing/2014/main" id="{02C5263E-5625-4EE1-9E30-5F7674C883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9821584" y="5965189"/>
            <a:ext cx="1532216" cy="42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16EC0D8-4E60-42BB-9AF2-6B2B808360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4976" y="894632"/>
            <a:ext cx="4344481" cy="4807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8ECEC9E-9C39-4E5C-B866-940C3D6D2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8365" y="1565642"/>
            <a:ext cx="5385435" cy="1732751"/>
          </a:xfrm>
          <a:prstGeom prst="rect">
            <a:avLst/>
          </a:prstGeom>
          <a:noFill/>
        </p:spPr>
        <p:txBody>
          <a:bodyPr lIns="0" anchor="b"/>
          <a:lstStyle>
            <a:lvl1pPr algn="l">
              <a:defRPr lang="fr-FR" sz="5333" cap="none" baseline="0" dirty="0">
                <a:solidFill>
                  <a:schemeClr val="accent1"/>
                </a:solidFill>
                <a:latin typeface="Vinci Sans Medium" panose="02000000000000000000" pitchFamily="2" charset="0"/>
              </a:defRPr>
            </a:lvl1pPr>
          </a:lstStyle>
          <a:p>
            <a:pPr lvl="0">
              <a:lnSpc>
                <a:spcPts val="5333"/>
              </a:lnSpc>
            </a:pPr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9898E6-C4BF-425A-B1B0-587A4AF4C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8365" y="3495675"/>
            <a:ext cx="5385435" cy="554013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2133">
                <a:solidFill>
                  <a:schemeClr val="accent3"/>
                </a:solidFill>
              </a:defRPr>
            </a:lvl1pPr>
            <a:lvl2pPr marL="364058" indent="0">
              <a:buNone/>
              <a:defRPr>
                <a:solidFill>
                  <a:schemeClr val="bg1"/>
                </a:solidFill>
              </a:defRPr>
            </a:lvl2pPr>
            <a:lvl3pPr marL="715415" indent="0">
              <a:buNone/>
              <a:defRPr>
                <a:solidFill>
                  <a:schemeClr val="bg1"/>
                </a:solidFill>
              </a:defRPr>
            </a:lvl3pPr>
            <a:lvl4pPr marL="1246686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22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1A50A5-EA4E-434D-9E75-7BF5DFA69209}"/>
              </a:ext>
            </a:extLst>
          </p:cNvPr>
          <p:cNvCxnSpPr>
            <a:cxnSpLocks/>
          </p:cNvCxnSpPr>
          <p:nvPr/>
        </p:nvCxnSpPr>
        <p:spPr>
          <a:xfrm>
            <a:off x="826120" y="6333067"/>
            <a:ext cx="0" cy="383696"/>
          </a:xfrm>
          <a:prstGeom prst="line">
            <a:avLst/>
          </a:prstGeom>
          <a:ln w="127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ate Placeholder 1">
            <a:extLst>
              <a:ext uri="{FF2B5EF4-FFF2-40B4-BE49-F238E27FC236}">
                <a16:creationId xmlns:a16="http://schemas.microsoft.com/office/drawing/2014/main" id="{0ABF88C9-03CE-47EA-8740-AFCAE8EC6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6563" y="6341825"/>
            <a:ext cx="1115556" cy="366183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>
              <a:defRPr kumimoji="0" lang="en-US" sz="14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cs typeface="Arial" pitchFamily="34" charset="0"/>
              </a:defRPr>
            </a:lvl1pPr>
          </a:lstStyle>
          <a:p>
            <a:fld id="{EB6F44F5-CF60-4B5F-9088-DB9D5BD65A1E}" type="datetimeFigureOut">
              <a:rPr lang="en-US" smtClean="0"/>
              <a:pPr/>
              <a:t>3/26/2025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9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q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76000" y="910684"/>
            <a:ext cx="11040000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5E0F56B7-ACBD-47BC-8F76-CA9D719503DB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575734" y="1816100"/>
            <a:ext cx="11040533" cy="41317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/>
            </a:lvl1pPr>
          </a:lstStyle>
          <a:p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201242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76000" y="910684"/>
            <a:ext cx="11040000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C1C163FE-B52C-4007-B8B5-B4751CEEF14D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575734" y="1727201"/>
            <a:ext cx="11040533" cy="42206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/>
            </a:lvl1pPr>
          </a:lstStyle>
          <a:p>
            <a:r>
              <a:rPr lang="fr-FR"/>
              <a:t>Cliquez sur l'icône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381891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328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9EAFF6-97BB-42B7-A8C1-46B65DEB3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754" y="204417"/>
            <a:ext cx="8075897" cy="6858000"/>
          </a:xfrm>
          <a:prstGeom prst="rect">
            <a:avLst/>
          </a:prstGeom>
        </p:spPr>
      </p:pic>
      <p:sp>
        <p:nvSpPr>
          <p:cNvPr id="214" name="Image"/>
          <p:cNvSpPr>
            <a:spLocks noGrp="1"/>
          </p:cNvSpPr>
          <p:nvPr>
            <p:ph type="pic" sz="quarter" idx="23"/>
          </p:nvPr>
        </p:nvSpPr>
        <p:spPr>
          <a:xfrm>
            <a:off x="5969601" y="900040"/>
            <a:ext cx="2776515" cy="4852832"/>
          </a:xfrm>
          <a:prstGeom prst="rect">
            <a:avLst/>
          </a:prstGeom>
          <a:solidFill>
            <a:srgbClr val="EFF4F9"/>
          </a:solidFill>
        </p:spPr>
        <p:txBody>
          <a:bodyPr lIns="91439" tIns="45719" rIns="91439" bIns="45719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67"/>
            </a:lvl1pPr>
          </a:lstStyle>
          <a:p>
            <a:r>
              <a:rPr lang="fr-FR"/>
              <a:t>Cliquez sur l'icône pour ajouter une image</a:t>
            </a:r>
            <a:endParaRPr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E7D5F2E-AED0-4803-8BB8-05C99793E0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602" y="2064500"/>
            <a:ext cx="4090649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4AB15D1B-E066-4EE5-8439-CE2DFB4CBF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9602" y="2879184"/>
            <a:ext cx="4090649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ts val="2667"/>
              </a:lnSpc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9783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Ord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88DA13-791A-43FD-A6B9-C4A6D6F566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51" b="8351"/>
          <a:stretch/>
        </p:blipFill>
        <p:spPr>
          <a:xfrm>
            <a:off x="3511552" y="462389"/>
            <a:ext cx="8337283" cy="5597328"/>
          </a:xfrm>
          <a:prstGeom prst="rect">
            <a:avLst/>
          </a:prstGeom>
        </p:spPr>
      </p:pic>
      <p:sp>
        <p:nvSpPr>
          <p:cNvPr id="214" name="Image"/>
          <p:cNvSpPr>
            <a:spLocks noGrp="1"/>
          </p:cNvSpPr>
          <p:nvPr>
            <p:ph type="pic" sz="quarter" idx="23"/>
          </p:nvPr>
        </p:nvSpPr>
        <p:spPr>
          <a:xfrm>
            <a:off x="4487460" y="1057895"/>
            <a:ext cx="6542667" cy="4161804"/>
          </a:xfrm>
          <a:prstGeom prst="roundRect">
            <a:avLst>
              <a:gd name="adj" fmla="val 1670"/>
            </a:avLst>
          </a:prstGeom>
          <a:solidFill>
            <a:srgbClr val="EFF4F9"/>
          </a:solidFill>
        </p:spPr>
        <p:txBody>
          <a:bodyPr lIns="91439" tIns="45719" rIns="91439" bIns="45719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67"/>
            </a:lvl1pPr>
          </a:lstStyle>
          <a:p>
            <a:r>
              <a:rPr lang="fr-FR"/>
              <a:t>Cliquez sur l'icône pour ajouter une image</a:t>
            </a:r>
            <a:endParaRPr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2426998B-719C-4468-A384-7BCB21C0CF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602" y="2057401"/>
            <a:ext cx="3315948" cy="8231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lnSpc>
                <a:spcPts val="3200"/>
              </a:lnSpc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ADD27CB5-DC52-4C14-B9E1-8A6FBBFB78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9602" y="2925053"/>
            <a:ext cx="3315948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ts val="2667"/>
              </a:lnSpc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89080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F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C32CC7-F487-4198-A919-E9E9B06CABA4}"/>
              </a:ext>
            </a:extLst>
          </p:cNvPr>
          <p:cNvSpPr/>
          <p:nvPr/>
        </p:nvSpPr>
        <p:spPr>
          <a:xfrm>
            <a:off x="439958" y="365370"/>
            <a:ext cx="11312085" cy="6127261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sz="2400"/>
          </a:p>
        </p:txBody>
      </p:sp>
      <p:pic>
        <p:nvPicPr>
          <p:cNvPr id="4" name="Image 1">
            <a:extLst>
              <a:ext uri="{FF2B5EF4-FFF2-40B4-BE49-F238E27FC236}">
                <a16:creationId xmlns:a16="http://schemas.microsoft.com/office/drawing/2014/main" id="{B4BBAC1D-1664-4E34-B203-C7914B7218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3976744" y="2534892"/>
            <a:ext cx="4238512" cy="1187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4232842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me-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A59C01-358C-4967-8633-9C89B50085F1}"/>
              </a:ext>
            </a:extLst>
          </p:cNvPr>
          <p:cNvCxnSpPr>
            <a:cxnSpLocks/>
          </p:cNvCxnSpPr>
          <p:nvPr/>
        </p:nvCxnSpPr>
        <p:spPr>
          <a:xfrm flipH="1">
            <a:off x="812801" y="5630333"/>
            <a:ext cx="105664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459608-2702-4E4F-9EEF-958C7918B398}"/>
              </a:ext>
            </a:extLst>
          </p:cNvPr>
          <p:cNvSpPr/>
          <p:nvPr/>
        </p:nvSpPr>
        <p:spPr>
          <a:xfrm>
            <a:off x="975426" y="678357"/>
            <a:ext cx="1803401" cy="1962093"/>
          </a:xfrm>
          <a:prstGeom prst="rect">
            <a:avLst/>
          </a:prstGeom>
          <a:solidFill>
            <a:schemeClr val="accent3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sz="2399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710B50-5203-4F3B-BFAA-76500AD2E836}"/>
              </a:ext>
            </a:extLst>
          </p:cNvPr>
          <p:cNvSpPr/>
          <p:nvPr/>
        </p:nvSpPr>
        <p:spPr>
          <a:xfrm>
            <a:off x="812801" y="2297571"/>
            <a:ext cx="3826213" cy="3800272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399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D04F92-153C-48E4-A5AB-8DFC47FB55A6}"/>
              </a:ext>
            </a:extLst>
          </p:cNvPr>
          <p:cNvSpPr/>
          <p:nvPr/>
        </p:nvSpPr>
        <p:spPr>
          <a:xfrm>
            <a:off x="1184976" y="894633"/>
            <a:ext cx="3462864" cy="4601255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399"/>
          </a:p>
        </p:txBody>
      </p:sp>
      <p:pic>
        <p:nvPicPr>
          <p:cNvPr id="16" name="Image 1">
            <a:extLst>
              <a:ext uri="{FF2B5EF4-FFF2-40B4-BE49-F238E27FC236}">
                <a16:creationId xmlns:a16="http://schemas.microsoft.com/office/drawing/2014/main" id="{02C5263E-5625-4EE1-9E30-5F7674C883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9821584" y="5965191"/>
            <a:ext cx="1532216" cy="42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16EC0D8-4E60-42BB-9AF2-6B2B808360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4977" y="894632"/>
            <a:ext cx="4344481" cy="4807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399"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8ECEC9E-9C39-4E5C-B866-940C3D6D2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8366" y="1565644"/>
            <a:ext cx="5385435" cy="1732751"/>
          </a:xfrm>
          <a:prstGeom prst="rect">
            <a:avLst/>
          </a:prstGeom>
          <a:noFill/>
        </p:spPr>
        <p:txBody>
          <a:bodyPr lIns="0" anchor="b"/>
          <a:lstStyle>
            <a:lvl1pPr algn="l">
              <a:defRPr lang="fr-FR" sz="5331" cap="none" baseline="0" dirty="0">
                <a:solidFill>
                  <a:schemeClr val="accent1"/>
                </a:solidFill>
                <a:latin typeface="Vinci Sans Medium" panose="02000000000000000000" pitchFamily="2" charset="0"/>
              </a:defRPr>
            </a:lvl1pPr>
          </a:lstStyle>
          <a:p>
            <a:pPr lvl="0">
              <a:lnSpc>
                <a:spcPts val="5331"/>
              </a:lnSpc>
            </a:pPr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9898E6-C4BF-425A-B1B0-587A4AF4C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8366" y="3495677"/>
            <a:ext cx="5385435" cy="554013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2132">
                <a:solidFill>
                  <a:schemeClr val="accent3"/>
                </a:solidFill>
              </a:defRPr>
            </a:lvl1pPr>
            <a:lvl2pPr marL="363949" indent="0">
              <a:buNone/>
              <a:defRPr>
                <a:solidFill>
                  <a:schemeClr val="bg1"/>
                </a:solidFill>
              </a:defRPr>
            </a:lvl2pPr>
            <a:lvl3pPr marL="715200" indent="0">
              <a:buNone/>
              <a:defRPr>
                <a:solidFill>
                  <a:schemeClr val="bg1"/>
                </a:solidFill>
              </a:defRPr>
            </a:lvl3pPr>
            <a:lvl4pPr marL="1246312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179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1A50A5-EA4E-434D-9E75-7BF5DFA69209}"/>
              </a:ext>
            </a:extLst>
          </p:cNvPr>
          <p:cNvCxnSpPr>
            <a:cxnSpLocks/>
          </p:cNvCxnSpPr>
          <p:nvPr/>
        </p:nvCxnSpPr>
        <p:spPr>
          <a:xfrm>
            <a:off x="826120" y="6333067"/>
            <a:ext cx="0" cy="383696"/>
          </a:xfrm>
          <a:prstGeom prst="line">
            <a:avLst/>
          </a:prstGeom>
          <a:ln w="127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ate Placeholder 1">
            <a:extLst>
              <a:ext uri="{FF2B5EF4-FFF2-40B4-BE49-F238E27FC236}">
                <a16:creationId xmlns:a16="http://schemas.microsoft.com/office/drawing/2014/main" id="{0ABF88C9-03CE-47EA-8740-AFCAE8EC6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6564" y="6341827"/>
            <a:ext cx="1115556" cy="366183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>
              <a:defRPr kumimoji="0" lang="en-US" sz="14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cs typeface="Arial" pitchFamily="34" charset="0"/>
              </a:defRPr>
            </a:lvl1pPr>
          </a:lstStyle>
          <a:p>
            <a:fld id="{EB6F44F5-CF60-4B5F-9088-DB9D5BD65A1E}" type="datetimeFigureOut">
              <a:rPr lang="en-US" smtClean="0"/>
              <a:pPr/>
              <a:t>3/26/2025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8472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A59C01-358C-4967-8633-9C89B50085F1}"/>
              </a:ext>
            </a:extLst>
          </p:cNvPr>
          <p:cNvCxnSpPr>
            <a:cxnSpLocks/>
          </p:cNvCxnSpPr>
          <p:nvPr/>
        </p:nvCxnSpPr>
        <p:spPr>
          <a:xfrm flipH="1">
            <a:off x="812801" y="5630333"/>
            <a:ext cx="105664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459608-2702-4E4F-9EEF-958C7918B398}"/>
              </a:ext>
            </a:extLst>
          </p:cNvPr>
          <p:cNvSpPr/>
          <p:nvPr/>
        </p:nvSpPr>
        <p:spPr>
          <a:xfrm>
            <a:off x="975426" y="678357"/>
            <a:ext cx="1803401" cy="1962093"/>
          </a:xfrm>
          <a:prstGeom prst="rect">
            <a:avLst/>
          </a:prstGeom>
          <a:solidFill>
            <a:schemeClr val="accent3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sz="2399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710B50-5203-4F3B-BFAA-76500AD2E836}"/>
              </a:ext>
            </a:extLst>
          </p:cNvPr>
          <p:cNvSpPr/>
          <p:nvPr/>
        </p:nvSpPr>
        <p:spPr>
          <a:xfrm>
            <a:off x="812801" y="2297571"/>
            <a:ext cx="3826213" cy="3800272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399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D04F92-153C-48E4-A5AB-8DFC47FB55A6}"/>
              </a:ext>
            </a:extLst>
          </p:cNvPr>
          <p:cNvSpPr/>
          <p:nvPr/>
        </p:nvSpPr>
        <p:spPr>
          <a:xfrm>
            <a:off x="1184976" y="894633"/>
            <a:ext cx="3462864" cy="473569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399"/>
          </a:p>
        </p:txBody>
      </p:sp>
      <p:pic>
        <p:nvPicPr>
          <p:cNvPr id="16" name="Image 1">
            <a:extLst>
              <a:ext uri="{FF2B5EF4-FFF2-40B4-BE49-F238E27FC236}">
                <a16:creationId xmlns:a16="http://schemas.microsoft.com/office/drawing/2014/main" id="{02C5263E-5625-4EE1-9E30-5F7674C883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9280933" y="4817579"/>
            <a:ext cx="2098268" cy="58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8ECEC9E-9C39-4E5C-B866-940C3D6D2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8160" y="1459413"/>
            <a:ext cx="9148864" cy="1732751"/>
          </a:xfrm>
          <a:prstGeom prst="rect">
            <a:avLst/>
          </a:prstGeom>
          <a:noFill/>
        </p:spPr>
        <p:txBody>
          <a:bodyPr lIns="0" anchor="b"/>
          <a:lstStyle>
            <a:lvl1pPr algn="l">
              <a:defRPr lang="fr-FR" sz="5331" cap="none" baseline="0" dirty="0">
                <a:solidFill>
                  <a:schemeClr val="accent1"/>
                </a:solidFill>
                <a:latin typeface="Vinci Sans Medium" panose="02000000000000000000" pitchFamily="2" charset="0"/>
              </a:defRPr>
            </a:lvl1pPr>
          </a:lstStyle>
          <a:p>
            <a:pPr lvl="0">
              <a:lnSpc>
                <a:spcPts val="5331"/>
              </a:lnSpc>
            </a:pPr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9898E6-C4BF-425A-B1B0-587A4AF4C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58160" y="3389446"/>
            <a:ext cx="9148864" cy="554013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2132">
                <a:solidFill>
                  <a:schemeClr val="accent3"/>
                </a:solidFill>
              </a:defRPr>
            </a:lvl1pPr>
            <a:lvl2pPr marL="363949" indent="0">
              <a:buNone/>
              <a:defRPr>
                <a:solidFill>
                  <a:schemeClr val="bg1"/>
                </a:solidFill>
              </a:defRPr>
            </a:lvl2pPr>
            <a:lvl3pPr marL="715200" indent="0">
              <a:buNone/>
              <a:defRPr>
                <a:solidFill>
                  <a:schemeClr val="bg1"/>
                </a:solidFill>
              </a:defRPr>
            </a:lvl3pPr>
            <a:lvl4pPr marL="1246312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179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7990BE-42E0-495D-9E58-29F7D23A36F3}"/>
              </a:ext>
            </a:extLst>
          </p:cNvPr>
          <p:cNvCxnSpPr>
            <a:cxnSpLocks/>
          </p:cNvCxnSpPr>
          <p:nvPr/>
        </p:nvCxnSpPr>
        <p:spPr>
          <a:xfrm>
            <a:off x="826120" y="6333067"/>
            <a:ext cx="0" cy="383696"/>
          </a:xfrm>
          <a:prstGeom prst="line">
            <a:avLst/>
          </a:prstGeom>
          <a:ln w="127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1">
            <a:extLst>
              <a:ext uri="{FF2B5EF4-FFF2-40B4-BE49-F238E27FC236}">
                <a16:creationId xmlns:a16="http://schemas.microsoft.com/office/drawing/2014/main" id="{3F42FA4B-CB98-4032-8711-1FE5376AB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6564" y="6341827"/>
            <a:ext cx="1115556" cy="366183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>
              <a:defRPr kumimoji="0" lang="en-US" sz="14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cs typeface="Arial" pitchFamily="34" charset="0"/>
              </a:defRPr>
            </a:lvl1pPr>
          </a:lstStyle>
          <a:p>
            <a:fld id="{EB6F44F5-CF60-4B5F-9088-DB9D5BD65A1E}" type="datetimeFigureOut">
              <a:rPr lang="en-US" smtClean="0"/>
              <a:pPr/>
              <a:t>3/26/2025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0877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itre-Chiff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C3C40D-5BE5-4560-8981-9835F235A6A9}"/>
              </a:ext>
            </a:extLst>
          </p:cNvPr>
          <p:cNvSpPr/>
          <p:nvPr/>
        </p:nvSpPr>
        <p:spPr>
          <a:xfrm>
            <a:off x="1040200" y="1142673"/>
            <a:ext cx="2075765" cy="2075765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sz="2399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8ECEC9E-9C39-4E5C-B866-940C3D6D2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440" y="1142674"/>
            <a:ext cx="7309719" cy="1563067"/>
          </a:xfrm>
          <a:prstGeom prst="rect">
            <a:avLst/>
          </a:prstGeom>
        </p:spPr>
        <p:txBody>
          <a:bodyPr lIns="0" anchor="b"/>
          <a:lstStyle>
            <a:lvl1pPr>
              <a:lnSpc>
                <a:spcPts val="5865"/>
              </a:lnSpc>
              <a:defRPr lang="fr-FR" sz="5865" cap="all" baseline="0" dirty="0">
                <a:solidFill>
                  <a:schemeClr val="accent1"/>
                </a:solidFill>
              </a:defRPr>
            </a:lvl1pPr>
          </a:lstStyle>
          <a:p>
            <a:pPr lvl="0">
              <a:lnSpc>
                <a:spcPts val="5331"/>
              </a:lnSpc>
            </a:pPr>
            <a:r>
              <a:rPr lang="fr-FR"/>
              <a:t>Modifiez le style du titre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9898E6-C4BF-425A-B1B0-587A4AF4C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7440" y="2705741"/>
            <a:ext cx="7309719" cy="128058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  <a:lvl2pPr marL="363949" indent="0">
              <a:buNone/>
              <a:defRPr>
                <a:solidFill>
                  <a:schemeClr val="bg1"/>
                </a:solidFill>
              </a:defRPr>
            </a:lvl2pPr>
            <a:lvl3pPr marL="715200" indent="0">
              <a:buNone/>
              <a:defRPr>
                <a:solidFill>
                  <a:schemeClr val="bg1"/>
                </a:solidFill>
              </a:defRPr>
            </a:lvl3pPr>
            <a:lvl4pPr marL="1246312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179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5A4816-4C3C-41FE-8E71-C4A9B9B05E7E}"/>
              </a:ext>
            </a:extLst>
          </p:cNvPr>
          <p:cNvSpPr/>
          <p:nvPr/>
        </p:nvSpPr>
        <p:spPr>
          <a:xfrm flipH="1">
            <a:off x="1373620" y="1476093"/>
            <a:ext cx="1408925" cy="14089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539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  <a:effectLst>
            <a:outerShdw blurRad="190500" dist="165100" dir="4200000" algn="t" rotWithShape="0">
              <a:prstClr val="black">
                <a:alpha val="4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387">
              <a:lnSpc>
                <a:spcPts val="2399"/>
              </a:lnSpc>
            </a:pPr>
            <a:endParaRPr lang="en-US" sz="140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739F-C927-4934-9BC6-BA07C80DF0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5133" y="1650252"/>
            <a:ext cx="1445900" cy="10259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None/>
              <a:defRPr lang="en-US" sz="5865" dirty="0" smtClean="0">
                <a:solidFill>
                  <a:schemeClr val="accent1"/>
                </a:solidFill>
                <a:latin typeface="Vinci Sans Medium" panose="02000000000000000000" pitchFamily="2" charset="0"/>
                <a:cs typeface="+mn-cs"/>
              </a:defRPr>
            </a:lvl1pPr>
            <a:lvl2pPr>
              <a:defRPr lang="en-US" dirty="0" smtClean="0">
                <a:latin typeface="Arial" charset="0"/>
                <a:cs typeface="+mn-cs"/>
              </a:defRPr>
            </a:lvl2pPr>
            <a:lvl3pPr>
              <a:defRPr lang="en-US" dirty="0" smtClean="0">
                <a:latin typeface="Arial" charset="0"/>
                <a:cs typeface="+mn-cs"/>
              </a:defRPr>
            </a:lvl3pPr>
            <a:lvl4pPr>
              <a:defRPr lang="en-US" dirty="0" smtClean="0">
                <a:latin typeface="Arial" charset="0"/>
                <a:cs typeface="+mn-cs"/>
              </a:defRPr>
            </a:lvl4pPr>
            <a:lvl5pPr>
              <a:defRPr lang="fr-FR" dirty="0">
                <a:latin typeface="Arial" charset="0"/>
                <a:cs typeface="+mn-cs"/>
              </a:defRPr>
            </a:lvl5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r>
              <a:rPr lang="en-US"/>
              <a:t>##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4968ED-3915-4F7A-ADCF-93689F7E400B}"/>
              </a:ext>
            </a:extLst>
          </p:cNvPr>
          <p:cNvCxnSpPr>
            <a:cxnSpLocks/>
          </p:cNvCxnSpPr>
          <p:nvPr/>
        </p:nvCxnSpPr>
        <p:spPr>
          <a:xfrm flipH="1">
            <a:off x="812801" y="5630333"/>
            <a:ext cx="105664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Image 1">
            <a:extLst>
              <a:ext uri="{FF2B5EF4-FFF2-40B4-BE49-F238E27FC236}">
                <a16:creationId xmlns:a16="http://schemas.microsoft.com/office/drawing/2014/main" id="{AA4403A4-985B-4037-B10A-9725A8F82F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9821584" y="5965191"/>
            <a:ext cx="1532216" cy="42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2028120"/>
      </p:ext>
    </p:extLst>
  </p:cSld>
  <p:clrMapOvr>
    <a:masterClrMapping/>
  </p:clrMapOvr>
  <p:transition spd="slow">
    <p:cover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itre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8ECEC9E-9C39-4E5C-B866-940C3D6D2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2" y="855069"/>
            <a:ext cx="7309719" cy="1563067"/>
          </a:xfrm>
          <a:prstGeom prst="rect">
            <a:avLst/>
          </a:prstGeom>
        </p:spPr>
        <p:txBody>
          <a:bodyPr lIns="0" anchor="b"/>
          <a:lstStyle>
            <a:lvl1pPr>
              <a:lnSpc>
                <a:spcPts val="5865"/>
              </a:lnSpc>
              <a:defRPr lang="fr-FR" sz="5865" cap="all" baseline="0" dirty="0">
                <a:solidFill>
                  <a:schemeClr val="accent1"/>
                </a:solidFill>
              </a:defRPr>
            </a:lvl1pPr>
          </a:lstStyle>
          <a:p>
            <a:pPr lvl="0">
              <a:lnSpc>
                <a:spcPts val="5331"/>
              </a:lnSpc>
            </a:pPr>
            <a:r>
              <a:rPr lang="fr-FR"/>
              <a:t>Modifiez le style du titre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9898E6-C4BF-425A-B1B0-587A4AF4C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802" y="2418136"/>
            <a:ext cx="7309719" cy="128058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  <a:lvl2pPr marL="363949" indent="0">
              <a:buNone/>
              <a:defRPr>
                <a:solidFill>
                  <a:schemeClr val="bg1"/>
                </a:solidFill>
              </a:defRPr>
            </a:lvl2pPr>
            <a:lvl3pPr marL="715200" indent="0">
              <a:buNone/>
              <a:defRPr>
                <a:solidFill>
                  <a:schemeClr val="bg1"/>
                </a:solidFill>
              </a:defRPr>
            </a:lvl3pPr>
            <a:lvl4pPr marL="1246312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179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4968ED-3915-4F7A-ADCF-93689F7E400B}"/>
              </a:ext>
            </a:extLst>
          </p:cNvPr>
          <p:cNvCxnSpPr>
            <a:cxnSpLocks/>
          </p:cNvCxnSpPr>
          <p:nvPr/>
        </p:nvCxnSpPr>
        <p:spPr>
          <a:xfrm flipH="1">
            <a:off x="812801" y="5630333"/>
            <a:ext cx="105664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 1">
            <a:extLst>
              <a:ext uri="{FF2B5EF4-FFF2-40B4-BE49-F238E27FC236}">
                <a16:creationId xmlns:a16="http://schemas.microsoft.com/office/drawing/2014/main" id="{692D73D4-FF3C-4ACA-A9D5-B4D6E52F2D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9821584" y="5965191"/>
            <a:ext cx="1532216" cy="42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6516826"/>
      </p:ext>
    </p:extLst>
  </p:cSld>
  <p:clrMapOvr>
    <a:masterClrMapping/>
  </p:clrMapOvr>
  <p:transition spd="slow">
    <p:cover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A59C01-358C-4967-8633-9C89B50085F1}"/>
              </a:ext>
            </a:extLst>
          </p:cNvPr>
          <p:cNvCxnSpPr>
            <a:cxnSpLocks/>
          </p:cNvCxnSpPr>
          <p:nvPr/>
        </p:nvCxnSpPr>
        <p:spPr>
          <a:xfrm flipH="1">
            <a:off x="812800" y="5630333"/>
            <a:ext cx="105664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459608-2702-4E4F-9EEF-958C7918B398}"/>
              </a:ext>
            </a:extLst>
          </p:cNvPr>
          <p:cNvSpPr/>
          <p:nvPr/>
        </p:nvSpPr>
        <p:spPr>
          <a:xfrm>
            <a:off x="975425" y="678355"/>
            <a:ext cx="1803401" cy="1962093"/>
          </a:xfrm>
          <a:prstGeom prst="rect">
            <a:avLst/>
          </a:prstGeom>
          <a:solidFill>
            <a:schemeClr val="accent3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sz="2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710B50-5203-4F3B-BFAA-76500AD2E836}"/>
              </a:ext>
            </a:extLst>
          </p:cNvPr>
          <p:cNvSpPr/>
          <p:nvPr/>
        </p:nvSpPr>
        <p:spPr>
          <a:xfrm>
            <a:off x="812800" y="2297571"/>
            <a:ext cx="3826213" cy="3800272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D04F92-153C-48E4-A5AB-8DFC47FB55A6}"/>
              </a:ext>
            </a:extLst>
          </p:cNvPr>
          <p:cNvSpPr/>
          <p:nvPr/>
        </p:nvSpPr>
        <p:spPr>
          <a:xfrm>
            <a:off x="1184976" y="894631"/>
            <a:ext cx="3462864" cy="473569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400"/>
          </a:p>
        </p:txBody>
      </p:sp>
      <p:pic>
        <p:nvPicPr>
          <p:cNvPr id="16" name="Image 1">
            <a:extLst>
              <a:ext uri="{FF2B5EF4-FFF2-40B4-BE49-F238E27FC236}">
                <a16:creationId xmlns:a16="http://schemas.microsoft.com/office/drawing/2014/main" id="{02C5263E-5625-4EE1-9E30-5F7674C883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9280933" y="4817579"/>
            <a:ext cx="2098268" cy="58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8ECEC9E-9C39-4E5C-B866-940C3D6D2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8160" y="1459411"/>
            <a:ext cx="9148864" cy="1732751"/>
          </a:xfrm>
          <a:prstGeom prst="rect">
            <a:avLst/>
          </a:prstGeom>
          <a:noFill/>
        </p:spPr>
        <p:txBody>
          <a:bodyPr lIns="0" anchor="b"/>
          <a:lstStyle>
            <a:lvl1pPr algn="l">
              <a:defRPr lang="fr-FR" sz="5333" cap="none" baseline="0" dirty="0">
                <a:solidFill>
                  <a:schemeClr val="accent1"/>
                </a:solidFill>
                <a:latin typeface="Vinci Sans Medium" panose="02000000000000000000" pitchFamily="2" charset="0"/>
              </a:defRPr>
            </a:lvl1pPr>
          </a:lstStyle>
          <a:p>
            <a:pPr lvl="0">
              <a:lnSpc>
                <a:spcPts val="5333"/>
              </a:lnSpc>
            </a:pPr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9898E6-C4BF-425A-B1B0-587A4AF4C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58160" y="3389444"/>
            <a:ext cx="9148864" cy="554013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2133">
                <a:solidFill>
                  <a:schemeClr val="accent3"/>
                </a:solidFill>
              </a:defRPr>
            </a:lvl1pPr>
            <a:lvl2pPr marL="364058" indent="0">
              <a:buNone/>
              <a:defRPr>
                <a:solidFill>
                  <a:schemeClr val="bg1"/>
                </a:solidFill>
              </a:defRPr>
            </a:lvl2pPr>
            <a:lvl3pPr marL="715415" indent="0">
              <a:buNone/>
              <a:defRPr>
                <a:solidFill>
                  <a:schemeClr val="bg1"/>
                </a:solidFill>
              </a:defRPr>
            </a:lvl3pPr>
            <a:lvl4pPr marL="1246686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22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7990BE-42E0-495D-9E58-29F7D23A36F3}"/>
              </a:ext>
            </a:extLst>
          </p:cNvPr>
          <p:cNvCxnSpPr>
            <a:cxnSpLocks/>
          </p:cNvCxnSpPr>
          <p:nvPr/>
        </p:nvCxnSpPr>
        <p:spPr>
          <a:xfrm>
            <a:off x="826120" y="6333067"/>
            <a:ext cx="0" cy="383696"/>
          </a:xfrm>
          <a:prstGeom prst="line">
            <a:avLst/>
          </a:prstGeom>
          <a:ln w="127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1">
            <a:extLst>
              <a:ext uri="{FF2B5EF4-FFF2-40B4-BE49-F238E27FC236}">
                <a16:creationId xmlns:a16="http://schemas.microsoft.com/office/drawing/2014/main" id="{3F42FA4B-CB98-4032-8711-1FE5376AB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6563" y="6341825"/>
            <a:ext cx="1115556" cy="366183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>
              <a:defRPr kumimoji="0" lang="en-US" sz="14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cs typeface="Arial" pitchFamily="34" charset="0"/>
              </a:defRPr>
            </a:lvl1pPr>
          </a:lstStyle>
          <a:p>
            <a:fld id="{EB6F44F5-CF60-4B5F-9088-DB9D5BD65A1E}" type="datetimeFigureOut">
              <a:rPr lang="en-US" smtClean="0"/>
              <a:pPr/>
              <a:t>3/26/2025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44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A3956C-876C-4BB4-BB4A-F4B9AE0E1D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2534" y="357719"/>
            <a:ext cx="11465748" cy="527261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8ECEC9E-9C39-4E5C-B866-940C3D6D2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535" y="3429000"/>
            <a:ext cx="1916188" cy="683415"/>
          </a:xfrm>
          <a:prstGeom prst="rect">
            <a:avLst/>
          </a:prstGeom>
          <a:solidFill>
            <a:schemeClr val="accent1"/>
          </a:solidFill>
        </p:spPr>
        <p:txBody>
          <a:bodyPr lIns="72000" tIns="108000" rIns="72000" bIns="0" anchor="ctr"/>
          <a:lstStyle>
            <a:lvl1pPr>
              <a:lnSpc>
                <a:spcPct val="100000"/>
              </a:lnSpc>
              <a:defRPr lang="fr-FR" sz="5331" cap="all" baseline="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5331"/>
              </a:lnSpc>
            </a:pPr>
            <a:r>
              <a:rPr lang="en-US"/>
              <a:t>titre</a:t>
            </a:r>
            <a:endParaRPr lang="fr-FR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9898E6-C4BF-425A-B1B0-587A4AF4C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534" y="4256712"/>
            <a:ext cx="4973864" cy="660488"/>
          </a:xfrm>
          <a:prstGeom prst="rect">
            <a:avLst/>
          </a:prstGeom>
          <a:solidFill>
            <a:schemeClr val="accent3"/>
          </a:solidFill>
        </p:spPr>
        <p:txBody>
          <a:bodyPr lIns="72000" tIns="72000" rIns="72000" bIns="0" anchor="ctr"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363949" indent="0">
              <a:buNone/>
              <a:defRPr>
                <a:solidFill>
                  <a:schemeClr val="bg1"/>
                </a:solidFill>
              </a:defRPr>
            </a:lvl2pPr>
            <a:lvl3pPr marL="715200" indent="0">
              <a:buNone/>
              <a:defRPr>
                <a:solidFill>
                  <a:schemeClr val="bg1"/>
                </a:solidFill>
              </a:defRPr>
            </a:lvl3pPr>
            <a:lvl4pPr marL="1246312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179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219259265"/>
      </p:ext>
    </p:extLst>
  </p:cSld>
  <p:clrMapOvr>
    <a:masterClrMapping/>
  </p:clrMapOvr>
  <p:transition spd="slow">
    <p:cover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1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199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76001" y="910684"/>
            <a:ext cx="11040000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666" b="0" cap="none" baseline="0">
                <a:solidFill>
                  <a:schemeClr val="tx2"/>
                </a:solidFill>
                <a:latin typeface="+mn-lt"/>
              </a:defRPr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5" indent="0">
              <a:buNone/>
              <a:defRPr sz="2132" b="1"/>
            </a:lvl4pPr>
            <a:lvl5pPr marL="2437607" indent="0">
              <a:buNone/>
              <a:defRPr sz="2132" b="1"/>
            </a:lvl5pPr>
            <a:lvl6pPr marL="3047010" indent="0">
              <a:buNone/>
              <a:defRPr sz="2132" b="1"/>
            </a:lvl6pPr>
            <a:lvl7pPr marL="3656412" indent="0">
              <a:buNone/>
              <a:defRPr sz="2132" b="1"/>
            </a:lvl7pPr>
            <a:lvl8pPr marL="4265813" indent="0">
              <a:buNone/>
              <a:defRPr sz="2132" b="1"/>
            </a:lvl8pPr>
            <a:lvl9pPr marL="4875215" indent="0">
              <a:buNone/>
              <a:defRPr sz="2132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76000" y="1776000"/>
            <a:ext cx="10944000" cy="4320000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132" cap="all" baseline="0">
                <a:solidFill>
                  <a:srgbClr val="004489"/>
                </a:solidFill>
              </a:defRPr>
            </a:lvl1pPr>
            <a:lvl2pPr marL="596706" indent="-355484">
              <a:buClr>
                <a:schemeClr val="tx2"/>
              </a:buClr>
              <a:buSzPct val="90000"/>
              <a:buFont typeface="Wingdings" panose="05000000000000000000" pitchFamily="2" charset="2"/>
              <a:buChar char="à"/>
              <a:defRPr sz="2132"/>
            </a:lvl2pPr>
            <a:lvl3pPr marL="837928" indent="-241222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2132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132"/>
            </a:lvl4pPr>
            <a:lvl5pPr>
              <a:defRPr sz="2132"/>
            </a:lvl5pPr>
            <a:lvl6pPr>
              <a:defRPr sz="2132"/>
            </a:lvl6pPr>
            <a:lvl7pPr>
              <a:defRPr sz="2132"/>
            </a:lvl7pPr>
            <a:lvl8pPr>
              <a:defRPr sz="2132"/>
            </a:lvl8pPr>
            <a:lvl9pPr>
              <a:defRPr sz="2132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873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+ sous-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1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199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76001" y="910684"/>
            <a:ext cx="11040000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666" b="0" cap="none" baseline="0">
                <a:solidFill>
                  <a:schemeClr val="tx2"/>
                </a:solidFill>
                <a:latin typeface="+mn-lt"/>
              </a:defRPr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5" indent="0">
              <a:buNone/>
              <a:defRPr sz="2132" b="1"/>
            </a:lvl4pPr>
            <a:lvl5pPr marL="2437607" indent="0">
              <a:buNone/>
              <a:defRPr sz="2132" b="1"/>
            </a:lvl5pPr>
            <a:lvl6pPr marL="3047010" indent="0">
              <a:buNone/>
              <a:defRPr sz="2132" b="1"/>
            </a:lvl6pPr>
            <a:lvl7pPr marL="3656412" indent="0">
              <a:buNone/>
              <a:defRPr sz="2132" b="1"/>
            </a:lvl7pPr>
            <a:lvl8pPr marL="4265813" indent="0">
              <a:buNone/>
              <a:defRPr sz="2132" b="1"/>
            </a:lvl8pPr>
            <a:lvl9pPr marL="4875215" indent="0">
              <a:buNone/>
              <a:defRPr sz="2132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733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1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199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47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75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Gauche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000751" y="96000"/>
            <a:ext cx="5824048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199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000751" y="910684"/>
            <a:ext cx="5824048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666" b="0" cap="none" baseline="0">
                <a:solidFill>
                  <a:schemeClr val="tx2"/>
                </a:solidFill>
                <a:latin typeface="+mn-lt"/>
              </a:defRPr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5" indent="0">
              <a:buNone/>
              <a:defRPr sz="2132" b="1"/>
            </a:lvl4pPr>
            <a:lvl5pPr marL="2437607" indent="0">
              <a:buNone/>
              <a:defRPr sz="2132" b="1"/>
            </a:lvl5pPr>
            <a:lvl6pPr marL="3047010" indent="0">
              <a:buNone/>
              <a:defRPr sz="2132" b="1"/>
            </a:lvl6pPr>
            <a:lvl7pPr marL="3656412" indent="0">
              <a:buNone/>
              <a:defRPr sz="2132" b="1"/>
            </a:lvl7pPr>
            <a:lvl8pPr marL="4265813" indent="0">
              <a:buNone/>
              <a:defRPr sz="2132" b="1"/>
            </a:lvl8pPr>
            <a:lvl9pPr marL="4875215" indent="0">
              <a:buNone/>
              <a:defRPr sz="2132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000751" y="1776000"/>
            <a:ext cx="5824048" cy="4320000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132" cap="all" baseline="0">
                <a:solidFill>
                  <a:srgbClr val="004489"/>
                </a:solidFill>
              </a:defRPr>
            </a:lvl1pPr>
            <a:lvl2pPr marL="596706" indent="-355484">
              <a:buClr>
                <a:schemeClr val="tx2"/>
              </a:buClr>
              <a:buSzPct val="90000"/>
              <a:buFont typeface="Wingdings" panose="05000000000000000000" pitchFamily="2" charset="2"/>
              <a:buChar char="à"/>
              <a:defRPr sz="2132"/>
            </a:lvl2pPr>
            <a:lvl3pPr marL="837928" indent="-241222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2132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132"/>
            </a:lvl4pPr>
            <a:lvl5pPr>
              <a:defRPr sz="2132"/>
            </a:lvl5pPr>
            <a:lvl6pPr>
              <a:defRPr sz="2132"/>
            </a:lvl6pPr>
            <a:lvl7pPr>
              <a:defRPr sz="2132"/>
            </a:lvl7pPr>
            <a:lvl8pPr>
              <a:defRPr sz="2132"/>
            </a:lvl8pPr>
            <a:lvl9pPr>
              <a:defRPr sz="2132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3C2E4E1-B867-459C-B455-8BD2DA27C1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278" y="292099"/>
            <a:ext cx="5490172" cy="5803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2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3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q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1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199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76001" y="910684"/>
            <a:ext cx="11040000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666" b="0" cap="none" baseline="0">
                <a:solidFill>
                  <a:schemeClr val="tx2"/>
                </a:solidFill>
                <a:latin typeface="+mn-lt"/>
              </a:defRPr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5" indent="0">
              <a:buNone/>
              <a:defRPr sz="2132" b="1"/>
            </a:lvl4pPr>
            <a:lvl5pPr marL="2437607" indent="0">
              <a:buNone/>
              <a:defRPr sz="2132" b="1"/>
            </a:lvl5pPr>
            <a:lvl6pPr marL="3047010" indent="0">
              <a:buNone/>
              <a:defRPr sz="2132" b="1"/>
            </a:lvl6pPr>
            <a:lvl7pPr marL="3656412" indent="0">
              <a:buNone/>
              <a:defRPr sz="2132" b="1"/>
            </a:lvl7pPr>
            <a:lvl8pPr marL="4265813" indent="0">
              <a:buNone/>
              <a:defRPr sz="2132" b="1"/>
            </a:lvl8pPr>
            <a:lvl9pPr marL="4875215" indent="0">
              <a:buNone/>
              <a:defRPr sz="2132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5E0F56B7-ACBD-47BC-8F76-CA9D719503DB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575734" y="1816102"/>
            <a:ext cx="11040533" cy="41317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2"/>
            </a:lvl1pPr>
          </a:lstStyle>
          <a:p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106001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1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199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76001" y="910684"/>
            <a:ext cx="11040000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666" b="0" cap="none" baseline="0">
                <a:solidFill>
                  <a:schemeClr val="tx2"/>
                </a:solidFill>
                <a:latin typeface="+mn-lt"/>
              </a:defRPr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5" indent="0">
              <a:buNone/>
              <a:defRPr sz="2132" b="1"/>
            </a:lvl4pPr>
            <a:lvl5pPr marL="2437607" indent="0">
              <a:buNone/>
              <a:defRPr sz="2132" b="1"/>
            </a:lvl5pPr>
            <a:lvl6pPr marL="3047010" indent="0">
              <a:buNone/>
              <a:defRPr sz="2132" b="1"/>
            </a:lvl6pPr>
            <a:lvl7pPr marL="3656412" indent="0">
              <a:buNone/>
              <a:defRPr sz="2132" b="1"/>
            </a:lvl7pPr>
            <a:lvl8pPr marL="4265813" indent="0">
              <a:buNone/>
              <a:defRPr sz="2132" b="1"/>
            </a:lvl8pPr>
            <a:lvl9pPr marL="4875215" indent="0">
              <a:buNone/>
              <a:defRPr sz="2132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C1C163FE-B52C-4007-B8B5-B4751CEEF14D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575734" y="1727201"/>
            <a:ext cx="11040533" cy="42206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2"/>
            </a:lvl1pPr>
          </a:lstStyle>
          <a:p>
            <a:r>
              <a:rPr lang="fr-FR"/>
              <a:t>Cliquez sur l'icône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383654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9EAFF6-97BB-42B7-A8C1-46B65DEB3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754" y="204417"/>
            <a:ext cx="8075897" cy="6858000"/>
          </a:xfrm>
          <a:prstGeom prst="rect">
            <a:avLst/>
          </a:prstGeom>
        </p:spPr>
      </p:pic>
      <p:sp>
        <p:nvSpPr>
          <p:cNvPr id="214" name="Image"/>
          <p:cNvSpPr>
            <a:spLocks noGrp="1"/>
          </p:cNvSpPr>
          <p:nvPr>
            <p:ph type="pic" sz="quarter" idx="23"/>
          </p:nvPr>
        </p:nvSpPr>
        <p:spPr>
          <a:xfrm>
            <a:off x="5969602" y="900040"/>
            <a:ext cx="2776515" cy="4852832"/>
          </a:xfrm>
          <a:prstGeom prst="rect">
            <a:avLst/>
          </a:prstGeom>
          <a:solidFill>
            <a:srgbClr val="EFF4F9"/>
          </a:solidFill>
        </p:spPr>
        <p:txBody>
          <a:bodyPr lIns="91439" tIns="45719" rIns="91439" bIns="45719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66"/>
            </a:lvl1pPr>
          </a:lstStyle>
          <a:p>
            <a:r>
              <a:rPr lang="fr-FR"/>
              <a:t>Cliquez sur l'icône pour ajouter une image</a:t>
            </a:r>
            <a:endParaRPr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E7D5F2E-AED0-4803-8BB8-05C99793E0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602" y="2064500"/>
            <a:ext cx="4090649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199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4AB15D1B-E066-4EE5-8439-CE2DFB4CBF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9602" y="2879184"/>
            <a:ext cx="4090649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ts val="2666"/>
              </a:lnSpc>
              <a:buNone/>
              <a:defRPr sz="2666" b="0" cap="none" baseline="0">
                <a:solidFill>
                  <a:schemeClr val="tx2"/>
                </a:solidFill>
                <a:latin typeface="+mn-lt"/>
              </a:defRPr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5" indent="0">
              <a:buNone/>
              <a:defRPr sz="2132" b="1"/>
            </a:lvl4pPr>
            <a:lvl5pPr marL="2437607" indent="0">
              <a:buNone/>
              <a:defRPr sz="2132" b="1"/>
            </a:lvl5pPr>
            <a:lvl6pPr marL="3047010" indent="0">
              <a:buNone/>
              <a:defRPr sz="2132" b="1"/>
            </a:lvl6pPr>
            <a:lvl7pPr marL="3656412" indent="0">
              <a:buNone/>
              <a:defRPr sz="2132" b="1"/>
            </a:lvl7pPr>
            <a:lvl8pPr marL="4265813" indent="0">
              <a:buNone/>
              <a:defRPr sz="2132" b="1"/>
            </a:lvl8pPr>
            <a:lvl9pPr marL="4875215" indent="0">
              <a:buNone/>
              <a:defRPr sz="2132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79654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Ord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88DA13-791A-43FD-A6B9-C4A6D6F566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51" b="8351"/>
          <a:stretch/>
        </p:blipFill>
        <p:spPr>
          <a:xfrm>
            <a:off x="3511553" y="462389"/>
            <a:ext cx="8337283" cy="5597328"/>
          </a:xfrm>
          <a:prstGeom prst="rect">
            <a:avLst/>
          </a:prstGeom>
        </p:spPr>
      </p:pic>
      <p:sp>
        <p:nvSpPr>
          <p:cNvPr id="214" name="Image"/>
          <p:cNvSpPr>
            <a:spLocks noGrp="1"/>
          </p:cNvSpPr>
          <p:nvPr>
            <p:ph type="pic" sz="quarter" idx="23"/>
          </p:nvPr>
        </p:nvSpPr>
        <p:spPr>
          <a:xfrm>
            <a:off x="4487461" y="1057895"/>
            <a:ext cx="6542667" cy="4161804"/>
          </a:xfrm>
          <a:prstGeom prst="roundRect">
            <a:avLst>
              <a:gd name="adj" fmla="val 1670"/>
            </a:avLst>
          </a:prstGeom>
          <a:solidFill>
            <a:srgbClr val="EFF4F9"/>
          </a:solidFill>
        </p:spPr>
        <p:txBody>
          <a:bodyPr lIns="91439" tIns="45719" rIns="91439" bIns="45719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66"/>
            </a:lvl1pPr>
          </a:lstStyle>
          <a:p>
            <a:r>
              <a:rPr lang="fr-FR"/>
              <a:t>Cliquez sur l'icône pour ajouter une image</a:t>
            </a:r>
            <a:endParaRPr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2426998B-719C-4468-A384-7BCB21C0CF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602" y="2057401"/>
            <a:ext cx="3315948" cy="8231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lnSpc>
                <a:spcPts val="3199"/>
              </a:lnSpc>
              <a:defRPr sz="3199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ADD27CB5-DC52-4C14-B9E1-8A6FBBFB78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9602" y="2925053"/>
            <a:ext cx="3315948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ts val="2666"/>
              </a:lnSpc>
              <a:buNone/>
              <a:defRPr sz="2666" b="0" cap="none" baseline="0">
                <a:solidFill>
                  <a:schemeClr val="tx2"/>
                </a:solidFill>
                <a:latin typeface="+mn-lt"/>
              </a:defRPr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5" indent="0">
              <a:buNone/>
              <a:defRPr sz="2132" b="1"/>
            </a:lvl4pPr>
            <a:lvl5pPr marL="2437607" indent="0">
              <a:buNone/>
              <a:defRPr sz="2132" b="1"/>
            </a:lvl5pPr>
            <a:lvl6pPr marL="3047010" indent="0">
              <a:buNone/>
              <a:defRPr sz="2132" b="1"/>
            </a:lvl6pPr>
            <a:lvl7pPr marL="3656412" indent="0">
              <a:buNone/>
              <a:defRPr sz="2132" b="1"/>
            </a:lvl7pPr>
            <a:lvl8pPr marL="4265813" indent="0">
              <a:buNone/>
              <a:defRPr sz="2132" b="1"/>
            </a:lvl8pPr>
            <a:lvl9pPr marL="4875215" indent="0">
              <a:buNone/>
              <a:defRPr sz="2132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955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itre-Chiff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C3C40D-5BE5-4560-8981-9835F235A6A9}"/>
              </a:ext>
            </a:extLst>
          </p:cNvPr>
          <p:cNvSpPr/>
          <p:nvPr/>
        </p:nvSpPr>
        <p:spPr>
          <a:xfrm>
            <a:off x="1040199" y="1142671"/>
            <a:ext cx="2075765" cy="2075765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sz="240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8ECEC9E-9C39-4E5C-B866-940C3D6D2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439" y="1142672"/>
            <a:ext cx="7309719" cy="1563067"/>
          </a:xfrm>
          <a:prstGeom prst="rect">
            <a:avLst/>
          </a:prstGeom>
        </p:spPr>
        <p:txBody>
          <a:bodyPr lIns="0" anchor="b"/>
          <a:lstStyle>
            <a:lvl1pPr>
              <a:lnSpc>
                <a:spcPts val="5867"/>
              </a:lnSpc>
              <a:defRPr lang="fr-FR" sz="5867" cap="all" baseline="0" dirty="0">
                <a:solidFill>
                  <a:schemeClr val="accent1"/>
                </a:solidFill>
              </a:defRPr>
            </a:lvl1pPr>
          </a:lstStyle>
          <a:p>
            <a:pPr lvl="0">
              <a:lnSpc>
                <a:spcPts val="5333"/>
              </a:lnSpc>
            </a:pPr>
            <a:r>
              <a:rPr lang="fr-FR"/>
              <a:t>Modifiez le style du titre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9898E6-C4BF-425A-B1B0-587A4AF4C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7439" y="2705739"/>
            <a:ext cx="7309719" cy="128058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  <a:lvl2pPr marL="364058" indent="0">
              <a:buNone/>
              <a:defRPr>
                <a:solidFill>
                  <a:schemeClr val="bg1"/>
                </a:solidFill>
              </a:defRPr>
            </a:lvl2pPr>
            <a:lvl3pPr marL="715415" indent="0">
              <a:buNone/>
              <a:defRPr>
                <a:solidFill>
                  <a:schemeClr val="bg1"/>
                </a:solidFill>
              </a:defRPr>
            </a:lvl3pPr>
            <a:lvl4pPr marL="1246686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22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5A4816-4C3C-41FE-8E71-C4A9B9B05E7E}"/>
              </a:ext>
            </a:extLst>
          </p:cNvPr>
          <p:cNvSpPr/>
          <p:nvPr/>
        </p:nvSpPr>
        <p:spPr>
          <a:xfrm flipH="1">
            <a:off x="1373619" y="1476091"/>
            <a:ext cx="1408925" cy="14089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539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  <a:effectLst>
            <a:outerShdw blurRad="190500" dist="165100" dir="4200000" algn="t" rotWithShape="0">
              <a:prstClr val="black">
                <a:alpha val="4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70">
              <a:lnSpc>
                <a:spcPts val="2400"/>
              </a:lnSpc>
            </a:pPr>
            <a:endParaRPr lang="en-US" sz="140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739F-C927-4934-9BC6-BA07C80DF0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5133" y="1650250"/>
            <a:ext cx="1445900" cy="10259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None/>
              <a:defRPr lang="en-US" sz="5867" dirty="0" smtClean="0">
                <a:solidFill>
                  <a:schemeClr val="accent1"/>
                </a:solidFill>
                <a:latin typeface="Vinci Sans Medium" panose="02000000000000000000" pitchFamily="2" charset="0"/>
                <a:cs typeface="+mn-cs"/>
              </a:defRPr>
            </a:lvl1pPr>
            <a:lvl2pPr>
              <a:defRPr lang="en-US" dirty="0" smtClean="0">
                <a:latin typeface="Arial" charset="0"/>
                <a:cs typeface="+mn-cs"/>
              </a:defRPr>
            </a:lvl2pPr>
            <a:lvl3pPr>
              <a:defRPr lang="en-US" dirty="0" smtClean="0">
                <a:latin typeface="Arial" charset="0"/>
                <a:cs typeface="+mn-cs"/>
              </a:defRPr>
            </a:lvl3pPr>
            <a:lvl4pPr>
              <a:defRPr lang="en-US" dirty="0" smtClean="0">
                <a:latin typeface="Arial" charset="0"/>
                <a:cs typeface="+mn-cs"/>
              </a:defRPr>
            </a:lvl4pPr>
            <a:lvl5pPr>
              <a:defRPr lang="fr-FR" dirty="0">
                <a:latin typeface="Arial" charset="0"/>
                <a:cs typeface="+mn-cs"/>
              </a:defRPr>
            </a:lvl5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r>
              <a:rPr lang="en-US"/>
              <a:t>##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4968ED-3915-4F7A-ADCF-93689F7E400B}"/>
              </a:ext>
            </a:extLst>
          </p:cNvPr>
          <p:cNvCxnSpPr>
            <a:cxnSpLocks/>
          </p:cNvCxnSpPr>
          <p:nvPr/>
        </p:nvCxnSpPr>
        <p:spPr>
          <a:xfrm flipH="1">
            <a:off x="812800" y="5630333"/>
            <a:ext cx="105664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Image 1">
            <a:extLst>
              <a:ext uri="{FF2B5EF4-FFF2-40B4-BE49-F238E27FC236}">
                <a16:creationId xmlns:a16="http://schemas.microsoft.com/office/drawing/2014/main" id="{AA4403A4-985B-4037-B10A-9725A8F82F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9821584" y="5965189"/>
            <a:ext cx="1532216" cy="42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0196597"/>
      </p:ext>
    </p:extLst>
  </p:cSld>
  <p:clrMapOvr>
    <a:masterClrMapping/>
  </p:clrMapOvr>
  <p:transition spd="slow">
    <p:cover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F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C32CC7-F487-4198-A919-E9E9B06CABA4}"/>
              </a:ext>
            </a:extLst>
          </p:cNvPr>
          <p:cNvSpPr/>
          <p:nvPr/>
        </p:nvSpPr>
        <p:spPr>
          <a:xfrm>
            <a:off x="439959" y="365372"/>
            <a:ext cx="11312085" cy="6127261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sz="2399"/>
          </a:p>
        </p:txBody>
      </p:sp>
      <p:pic>
        <p:nvPicPr>
          <p:cNvPr id="4" name="Image 1">
            <a:extLst>
              <a:ext uri="{FF2B5EF4-FFF2-40B4-BE49-F238E27FC236}">
                <a16:creationId xmlns:a16="http://schemas.microsoft.com/office/drawing/2014/main" id="{B4BBAC1D-1664-4E34-B203-C7914B7218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3976745" y="2534894"/>
            <a:ext cx="4238512" cy="1187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2159952"/>
      </p:ext>
    </p:extLst>
  </p:cSld>
  <p:clrMapOvr>
    <a:masterClrMapping/>
  </p:clrMapOvr>
  <p:transition spd="slow">
    <p:cover/>
  </p:transition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me-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A59C01-358C-4967-8633-9C89B50085F1}"/>
              </a:ext>
            </a:extLst>
          </p:cNvPr>
          <p:cNvCxnSpPr>
            <a:cxnSpLocks/>
          </p:cNvCxnSpPr>
          <p:nvPr/>
        </p:nvCxnSpPr>
        <p:spPr>
          <a:xfrm flipH="1">
            <a:off x="812800" y="5630333"/>
            <a:ext cx="105664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459608-2702-4E4F-9EEF-958C7918B398}"/>
              </a:ext>
            </a:extLst>
          </p:cNvPr>
          <p:cNvSpPr/>
          <p:nvPr/>
        </p:nvSpPr>
        <p:spPr>
          <a:xfrm>
            <a:off x="975425" y="678355"/>
            <a:ext cx="1803401" cy="1962093"/>
          </a:xfrm>
          <a:prstGeom prst="rect">
            <a:avLst/>
          </a:prstGeom>
          <a:solidFill>
            <a:schemeClr val="accent3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sz="2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710B50-5203-4F3B-BFAA-76500AD2E836}"/>
              </a:ext>
            </a:extLst>
          </p:cNvPr>
          <p:cNvSpPr/>
          <p:nvPr/>
        </p:nvSpPr>
        <p:spPr>
          <a:xfrm>
            <a:off x="812800" y="2297571"/>
            <a:ext cx="3826213" cy="3800272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D04F92-153C-48E4-A5AB-8DFC47FB55A6}"/>
              </a:ext>
            </a:extLst>
          </p:cNvPr>
          <p:cNvSpPr/>
          <p:nvPr/>
        </p:nvSpPr>
        <p:spPr>
          <a:xfrm>
            <a:off x="1184976" y="894631"/>
            <a:ext cx="3462864" cy="4601255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400"/>
          </a:p>
        </p:txBody>
      </p:sp>
      <p:pic>
        <p:nvPicPr>
          <p:cNvPr id="16" name="Image 1">
            <a:extLst>
              <a:ext uri="{FF2B5EF4-FFF2-40B4-BE49-F238E27FC236}">
                <a16:creationId xmlns:a16="http://schemas.microsoft.com/office/drawing/2014/main" id="{02C5263E-5625-4EE1-9E30-5F7674C883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9821584" y="5965189"/>
            <a:ext cx="1532216" cy="42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16EC0D8-4E60-42BB-9AF2-6B2B808360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4976" y="894632"/>
            <a:ext cx="4344481" cy="4807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8ECEC9E-9C39-4E5C-B866-940C3D6D2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8365" y="1565642"/>
            <a:ext cx="5385435" cy="1732751"/>
          </a:xfrm>
          <a:prstGeom prst="rect">
            <a:avLst/>
          </a:prstGeom>
          <a:noFill/>
        </p:spPr>
        <p:txBody>
          <a:bodyPr lIns="0" anchor="b"/>
          <a:lstStyle>
            <a:lvl1pPr algn="l">
              <a:defRPr lang="fr-FR" sz="5333" cap="none" baseline="0" dirty="0">
                <a:solidFill>
                  <a:schemeClr val="accent1"/>
                </a:solidFill>
                <a:latin typeface="Vinci Sans Medium" panose="02000000000000000000" pitchFamily="2" charset="0"/>
              </a:defRPr>
            </a:lvl1pPr>
          </a:lstStyle>
          <a:p>
            <a:pPr lvl="0">
              <a:lnSpc>
                <a:spcPts val="5333"/>
              </a:lnSpc>
            </a:pPr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9898E6-C4BF-425A-B1B0-587A4AF4C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8365" y="3495675"/>
            <a:ext cx="5385435" cy="554013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2133">
                <a:solidFill>
                  <a:schemeClr val="accent3"/>
                </a:solidFill>
              </a:defRPr>
            </a:lvl1pPr>
            <a:lvl2pPr marL="364058" indent="0">
              <a:buNone/>
              <a:defRPr>
                <a:solidFill>
                  <a:schemeClr val="bg1"/>
                </a:solidFill>
              </a:defRPr>
            </a:lvl2pPr>
            <a:lvl3pPr marL="715415" indent="0">
              <a:buNone/>
              <a:defRPr>
                <a:solidFill>
                  <a:schemeClr val="bg1"/>
                </a:solidFill>
              </a:defRPr>
            </a:lvl3pPr>
            <a:lvl4pPr marL="1246686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22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1A50A5-EA4E-434D-9E75-7BF5DFA69209}"/>
              </a:ext>
            </a:extLst>
          </p:cNvPr>
          <p:cNvCxnSpPr>
            <a:cxnSpLocks/>
          </p:cNvCxnSpPr>
          <p:nvPr/>
        </p:nvCxnSpPr>
        <p:spPr>
          <a:xfrm>
            <a:off x="826120" y="6333067"/>
            <a:ext cx="0" cy="383696"/>
          </a:xfrm>
          <a:prstGeom prst="line">
            <a:avLst/>
          </a:prstGeom>
          <a:ln w="127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ate Placeholder 1">
            <a:extLst>
              <a:ext uri="{FF2B5EF4-FFF2-40B4-BE49-F238E27FC236}">
                <a16:creationId xmlns:a16="http://schemas.microsoft.com/office/drawing/2014/main" id="{0ABF88C9-03CE-47EA-8740-AFCAE8EC6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6563" y="6341825"/>
            <a:ext cx="1115556" cy="366183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>
              <a:defRPr kumimoji="0" lang="en-US" sz="14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cs typeface="Arial" pitchFamily="34" charset="0"/>
              </a:defRPr>
            </a:lvl1pPr>
          </a:lstStyle>
          <a:p>
            <a:fld id="{A4C74818-E686-48F2-A0E6-6E70D2E1EF1C}" type="datetimeFigureOut">
              <a:rPr lang="fr-FR" smtClean="0"/>
              <a:t>26/03/2025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75229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A59C01-358C-4967-8633-9C89B50085F1}"/>
              </a:ext>
            </a:extLst>
          </p:cNvPr>
          <p:cNvCxnSpPr>
            <a:cxnSpLocks/>
          </p:cNvCxnSpPr>
          <p:nvPr/>
        </p:nvCxnSpPr>
        <p:spPr>
          <a:xfrm flipH="1">
            <a:off x="812800" y="5630333"/>
            <a:ext cx="105664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459608-2702-4E4F-9EEF-958C7918B398}"/>
              </a:ext>
            </a:extLst>
          </p:cNvPr>
          <p:cNvSpPr/>
          <p:nvPr/>
        </p:nvSpPr>
        <p:spPr>
          <a:xfrm>
            <a:off x="975425" y="678355"/>
            <a:ext cx="1803401" cy="1962093"/>
          </a:xfrm>
          <a:prstGeom prst="rect">
            <a:avLst/>
          </a:prstGeom>
          <a:solidFill>
            <a:schemeClr val="accent3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sz="2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710B50-5203-4F3B-BFAA-76500AD2E836}"/>
              </a:ext>
            </a:extLst>
          </p:cNvPr>
          <p:cNvSpPr/>
          <p:nvPr/>
        </p:nvSpPr>
        <p:spPr>
          <a:xfrm>
            <a:off x="812800" y="2297571"/>
            <a:ext cx="3826213" cy="3800272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D04F92-153C-48E4-A5AB-8DFC47FB55A6}"/>
              </a:ext>
            </a:extLst>
          </p:cNvPr>
          <p:cNvSpPr/>
          <p:nvPr/>
        </p:nvSpPr>
        <p:spPr>
          <a:xfrm>
            <a:off x="1184976" y="894631"/>
            <a:ext cx="3462864" cy="473569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400"/>
          </a:p>
        </p:txBody>
      </p:sp>
      <p:pic>
        <p:nvPicPr>
          <p:cNvPr id="16" name="Image 1">
            <a:extLst>
              <a:ext uri="{FF2B5EF4-FFF2-40B4-BE49-F238E27FC236}">
                <a16:creationId xmlns:a16="http://schemas.microsoft.com/office/drawing/2014/main" id="{02C5263E-5625-4EE1-9E30-5F7674C883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9280933" y="4817579"/>
            <a:ext cx="2098268" cy="58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8ECEC9E-9C39-4E5C-B866-940C3D6D2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8160" y="1459411"/>
            <a:ext cx="9148864" cy="1732751"/>
          </a:xfrm>
          <a:prstGeom prst="rect">
            <a:avLst/>
          </a:prstGeom>
          <a:noFill/>
        </p:spPr>
        <p:txBody>
          <a:bodyPr lIns="0" anchor="b"/>
          <a:lstStyle>
            <a:lvl1pPr algn="l">
              <a:defRPr lang="fr-FR" sz="5333" cap="none" baseline="0" dirty="0">
                <a:solidFill>
                  <a:schemeClr val="accent1"/>
                </a:solidFill>
                <a:latin typeface="Vinci Sans Medium" panose="02000000000000000000" pitchFamily="2" charset="0"/>
              </a:defRPr>
            </a:lvl1pPr>
          </a:lstStyle>
          <a:p>
            <a:pPr lvl="0">
              <a:lnSpc>
                <a:spcPts val="5333"/>
              </a:lnSpc>
            </a:pPr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9898E6-C4BF-425A-B1B0-587A4AF4C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58160" y="3389444"/>
            <a:ext cx="9148864" cy="554013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2133">
                <a:solidFill>
                  <a:schemeClr val="accent3"/>
                </a:solidFill>
              </a:defRPr>
            </a:lvl1pPr>
            <a:lvl2pPr marL="364058" indent="0">
              <a:buNone/>
              <a:defRPr>
                <a:solidFill>
                  <a:schemeClr val="bg1"/>
                </a:solidFill>
              </a:defRPr>
            </a:lvl2pPr>
            <a:lvl3pPr marL="715415" indent="0">
              <a:buNone/>
              <a:defRPr>
                <a:solidFill>
                  <a:schemeClr val="bg1"/>
                </a:solidFill>
              </a:defRPr>
            </a:lvl3pPr>
            <a:lvl4pPr marL="1246686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22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7990BE-42E0-495D-9E58-29F7D23A36F3}"/>
              </a:ext>
            </a:extLst>
          </p:cNvPr>
          <p:cNvCxnSpPr>
            <a:cxnSpLocks/>
          </p:cNvCxnSpPr>
          <p:nvPr/>
        </p:nvCxnSpPr>
        <p:spPr>
          <a:xfrm>
            <a:off x="826120" y="6333067"/>
            <a:ext cx="0" cy="383696"/>
          </a:xfrm>
          <a:prstGeom prst="line">
            <a:avLst/>
          </a:prstGeom>
          <a:ln w="127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1">
            <a:extLst>
              <a:ext uri="{FF2B5EF4-FFF2-40B4-BE49-F238E27FC236}">
                <a16:creationId xmlns:a16="http://schemas.microsoft.com/office/drawing/2014/main" id="{3F42FA4B-CB98-4032-8711-1FE5376AB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6563" y="6341825"/>
            <a:ext cx="1115556" cy="366183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>
              <a:defRPr kumimoji="0" lang="en-US" sz="14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cs typeface="Arial" pitchFamily="34" charset="0"/>
              </a:defRPr>
            </a:lvl1pPr>
          </a:lstStyle>
          <a:p>
            <a:fld id="{A4C74818-E686-48F2-A0E6-6E70D2E1EF1C}" type="datetimeFigureOut">
              <a:rPr lang="fr-FR" smtClean="0"/>
              <a:t>26/03/2025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59499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itre-Chiff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C3C40D-5BE5-4560-8981-9835F235A6A9}"/>
              </a:ext>
            </a:extLst>
          </p:cNvPr>
          <p:cNvSpPr/>
          <p:nvPr/>
        </p:nvSpPr>
        <p:spPr>
          <a:xfrm>
            <a:off x="1040199" y="1142671"/>
            <a:ext cx="2075765" cy="2075765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sz="240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8ECEC9E-9C39-4E5C-B866-940C3D6D2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439" y="1142672"/>
            <a:ext cx="7309719" cy="1563067"/>
          </a:xfrm>
          <a:prstGeom prst="rect">
            <a:avLst/>
          </a:prstGeom>
        </p:spPr>
        <p:txBody>
          <a:bodyPr lIns="0" anchor="b"/>
          <a:lstStyle>
            <a:lvl1pPr>
              <a:lnSpc>
                <a:spcPts val="5867"/>
              </a:lnSpc>
              <a:defRPr lang="fr-FR" sz="5867" cap="all" baseline="0" dirty="0">
                <a:solidFill>
                  <a:schemeClr val="accent1"/>
                </a:solidFill>
              </a:defRPr>
            </a:lvl1pPr>
          </a:lstStyle>
          <a:p>
            <a:pPr lvl="0">
              <a:lnSpc>
                <a:spcPts val="5333"/>
              </a:lnSpc>
            </a:pPr>
            <a:r>
              <a:rPr lang="fr-FR"/>
              <a:t>Modifiez le style du titre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9898E6-C4BF-425A-B1B0-587A4AF4C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7439" y="2705739"/>
            <a:ext cx="7309719" cy="128058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  <a:lvl2pPr marL="364058" indent="0">
              <a:buNone/>
              <a:defRPr>
                <a:solidFill>
                  <a:schemeClr val="bg1"/>
                </a:solidFill>
              </a:defRPr>
            </a:lvl2pPr>
            <a:lvl3pPr marL="715415" indent="0">
              <a:buNone/>
              <a:defRPr>
                <a:solidFill>
                  <a:schemeClr val="bg1"/>
                </a:solidFill>
              </a:defRPr>
            </a:lvl3pPr>
            <a:lvl4pPr marL="1246686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22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5A4816-4C3C-41FE-8E71-C4A9B9B05E7E}"/>
              </a:ext>
            </a:extLst>
          </p:cNvPr>
          <p:cNvSpPr/>
          <p:nvPr/>
        </p:nvSpPr>
        <p:spPr>
          <a:xfrm flipH="1">
            <a:off x="1373619" y="1476091"/>
            <a:ext cx="1408925" cy="14089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539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  <a:effectLst>
            <a:outerShdw blurRad="190500" dist="165100" dir="4200000" algn="t" rotWithShape="0">
              <a:prstClr val="black">
                <a:alpha val="4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70">
              <a:lnSpc>
                <a:spcPts val="2400"/>
              </a:lnSpc>
            </a:pPr>
            <a:endParaRPr lang="en-US" sz="140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739F-C927-4934-9BC6-BA07C80DF0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5133" y="1650250"/>
            <a:ext cx="1445900" cy="10259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None/>
              <a:defRPr lang="en-US" sz="5867" dirty="0" smtClean="0">
                <a:solidFill>
                  <a:schemeClr val="accent1"/>
                </a:solidFill>
                <a:latin typeface="Vinci Sans Medium" panose="02000000000000000000" pitchFamily="2" charset="0"/>
                <a:cs typeface="+mn-cs"/>
              </a:defRPr>
            </a:lvl1pPr>
            <a:lvl2pPr>
              <a:defRPr lang="en-US" dirty="0" smtClean="0">
                <a:latin typeface="Arial" charset="0"/>
                <a:cs typeface="+mn-cs"/>
              </a:defRPr>
            </a:lvl2pPr>
            <a:lvl3pPr>
              <a:defRPr lang="en-US" dirty="0" smtClean="0">
                <a:latin typeface="Arial" charset="0"/>
                <a:cs typeface="+mn-cs"/>
              </a:defRPr>
            </a:lvl3pPr>
            <a:lvl4pPr>
              <a:defRPr lang="en-US" dirty="0" smtClean="0">
                <a:latin typeface="Arial" charset="0"/>
                <a:cs typeface="+mn-cs"/>
              </a:defRPr>
            </a:lvl4pPr>
            <a:lvl5pPr>
              <a:defRPr lang="fr-FR" dirty="0">
                <a:latin typeface="Arial" charset="0"/>
                <a:cs typeface="+mn-cs"/>
              </a:defRPr>
            </a:lvl5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r>
              <a:rPr lang="en-US"/>
              <a:t>##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4968ED-3915-4F7A-ADCF-93689F7E400B}"/>
              </a:ext>
            </a:extLst>
          </p:cNvPr>
          <p:cNvCxnSpPr>
            <a:cxnSpLocks/>
          </p:cNvCxnSpPr>
          <p:nvPr/>
        </p:nvCxnSpPr>
        <p:spPr>
          <a:xfrm flipH="1">
            <a:off x="812800" y="5630333"/>
            <a:ext cx="105664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Image 1">
            <a:extLst>
              <a:ext uri="{FF2B5EF4-FFF2-40B4-BE49-F238E27FC236}">
                <a16:creationId xmlns:a16="http://schemas.microsoft.com/office/drawing/2014/main" id="{AA4403A4-985B-4037-B10A-9725A8F82F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9821584" y="5965189"/>
            <a:ext cx="1532216" cy="42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1566501"/>
      </p:ext>
    </p:extLst>
  </p:cSld>
  <p:clrMapOvr>
    <a:masterClrMapping/>
  </p:clrMapOvr>
  <p:transition spd="slow">
    <p:cover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itre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8ECEC9E-9C39-4E5C-B866-940C3D6D2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1" y="855067"/>
            <a:ext cx="7309719" cy="1563067"/>
          </a:xfrm>
          <a:prstGeom prst="rect">
            <a:avLst/>
          </a:prstGeom>
        </p:spPr>
        <p:txBody>
          <a:bodyPr lIns="0" anchor="b"/>
          <a:lstStyle>
            <a:lvl1pPr>
              <a:lnSpc>
                <a:spcPts val="5867"/>
              </a:lnSpc>
              <a:defRPr lang="fr-FR" sz="5867" cap="all" baseline="0" dirty="0">
                <a:solidFill>
                  <a:schemeClr val="accent1"/>
                </a:solidFill>
              </a:defRPr>
            </a:lvl1pPr>
          </a:lstStyle>
          <a:p>
            <a:pPr lvl="0">
              <a:lnSpc>
                <a:spcPts val="5333"/>
              </a:lnSpc>
            </a:pPr>
            <a:r>
              <a:rPr lang="fr-FR"/>
              <a:t>Modifiez le style du titre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9898E6-C4BF-425A-B1B0-587A4AF4C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801" y="2418134"/>
            <a:ext cx="7309719" cy="128058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  <a:lvl2pPr marL="364058" indent="0">
              <a:buNone/>
              <a:defRPr>
                <a:solidFill>
                  <a:schemeClr val="bg1"/>
                </a:solidFill>
              </a:defRPr>
            </a:lvl2pPr>
            <a:lvl3pPr marL="715415" indent="0">
              <a:buNone/>
              <a:defRPr>
                <a:solidFill>
                  <a:schemeClr val="bg1"/>
                </a:solidFill>
              </a:defRPr>
            </a:lvl3pPr>
            <a:lvl4pPr marL="1246686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22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4968ED-3915-4F7A-ADCF-93689F7E400B}"/>
              </a:ext>
            </a:extLst>
          </p:cNvPr>
          <p:cNvCxnSpPr>
            <a:cxnSpLocks/>
          </p:cNvCxnSpPr>
          <p:nvPr/>
        </p:nvCxnSpPr>
        <p:spPr>
          <a:xfrm flipH="1">
            <a:off x="812800" y="5630333"/>
            <a:ext cx="105664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 1">
            <a:extLst>
              <a:ext uri="{FF2B5EF4-FFF2-40B4-BE49-F238E27FC236}">
                <a16:creationId xmlns:a16="http://schemas.microsoft.com/office/drawing/2014/main" id="{692D73D4-FF3C-4ACA-A9D5-B4D6E52F2D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9821584" y="5965189"/>
            <a:ext cx="1532216" cy="42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3606052"/>
      </p:ext>
    </p:extLst>
  </p:cSld>
  <p:clrMapOvr>
    <a:masterClrMapping/>
  </p:clrMapOvr>
  <p:transition spd="slow">
    <p:cover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A3956C-876C-4BB4-BB4A-F4B9AE0E1D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2534" y="357719"/>
            <a:ext cx="11465748" cy="527261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8ECEC9E-9C39-4E5C-B866-940C3D6D2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534" y="3429000"/>
            <a:ext cx="1916188" cy="683415"/>
          </a:xfrm>
          <a:prstGeom prst="rect">
            <a:avLst/>
          </a:prstGeom>
          <a:solidFill>
            <a:schemeClr val="accent1"/>
          </a:solidFill>
        </p:spPr>
        <p:txBody>
          <a:bodyPr lIns="72000" tIns="108000" rIns="72000" bIns="0" anchor="ctr"/>
          <a:lstStyle>
            <a:lvl1pPr>
              <a:lnSpc>
                <a:spcPct val="100000"/>
              </a:lnSpc>
              <a:defRPr lang="fr-FR" sz="5333" cap="all" baseline="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5333"/>
              </a:lnSpc>
            </a:pPr>
            <a:r>
              <a:rPr lang="en-US"/>
              <a:t>titre</a:t>
            </a:r>
            <a:endParaRPr lang="fr-FR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9898E6-C4BF-425A-B1B0-587A4AF4C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533" y="4256712"/>
            <a:ext cx="4973864" cy="660488"/>
          </a:xfrm>
          <a:prstGeom prst="rect">
            <a:avLst/>
          </a:prstGeom>
          <a:solidFill>
            <a:schemeClr val="accent3"/>
          </a:solidFill>
        </p:spPr>
        <p:txBody>
          <a:bodyPr lIns="72000" tIns="72000" rIns="72000" bIns="0" anchor="ctr"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364058" indent="0">
              <a:buNone/>
              <a:defRPr>
                <a:solidFill>
                  <a:schemeClr val="bg1"/>
                </a:solidFill>
              </a:defRPr>
            </a:lvl2pPr>
            <a:lvl3pPr marL="715415" indent="0">
              <a:buNone/>
              <a:defRPr>
                <a:solidFill>
                  <a:schemeClr val="bg1"/>
                </a:solidFill>
              </a:defRPr>
            </a:lvl3pPr>
            <a:lvl4pPr marL="1246686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22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41897124"/>
      </p:ext>
    </p:extLst>
  </p:cSld>
  <p:clrMapOvr>
    <a:masterClrMapping/>
  </p:clrMapOvr>
  <p:transition spd="slow">
    <p:cover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+ sous-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76000" y="910684"/>
            <a:ext cx="11040000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071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5999"/>
            <a:ext cx="11040000" cy="1151775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04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76000" y="910684"/>
            <a:ext cx="11040000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76000" y="1776000"/>
            <a:ext cx="10944000" cy="4320000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133" cap="all" baseline="0">
                <a:solidFill>
                  <a:srgbClr val="004489"/>
                </a:solidFill>
              </a:defRPr>
            </a:lvl1pPr>
            <a:lvl2pPr marL="596885" indent="-355591">
              <a:buClr>
                <a:schemeClr val="tx2"/>
              </a:buClr>
              <a:buSzPct val="90000"/>
              <a:buFont typeface="Wingdings" panose="05000000000000000000" pitchFamily="2" charset="2"/>
              <a:buChar char="à"/>
              <a:defRPr sz="2133"/>
            </a:lvl2pPr>
            <a:lvl3pPr marL="838179" indent="-2412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2133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29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Gauche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000751" y="96000"/>
            <a:ext cx="5824048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000751" y="910684"/>
            <a:ext cx="5824048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000751" y="1776000"/>
            <a:ext cx="5824048" cy="4320000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133" cap="all" baseline="0">
                <a:solidFill>
                  <a:srgbClr val="004489"/>
                </a:solidFill>
              </a:defRPr>
            </a:lvl1pPr>
            <a:lvl2pPr marL="596885" indent="-355591">
              <a:buClr>
                <a:schemeClr val="tx2"/>
              </a:buClr>
              <a:buSzPct val="90000"/>
              <a:buFont typeface="Wingdings" panose="05000000000000000000" pitchFamily="2" charset="2"/>
              <a:buChar char="à"/>
              <a:defRPr sz="2133"/>
            </a:lvl2pPr>
            <a:lvl3pPr marL="838179" indent="-2412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2133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3C2E4E1-B867-459C-B455-8BD2DA27C1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278" y="292099"/>
            <a:ext cx="5490172" cy="5803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1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itre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8ECEC9E-9C39-4E5C-B866-940C3D6D2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1" y="855067"/>
            <a:ext cx="7309719" cy="1563067"/>
          </a:xfrm>
          <a:prstGeom prst="rect">
            <a:avLst/>
          </a:prstGeom>
        </p:spPr>
        <p:txBody>
          <a:bodyPr lIns="0" anchor="b"/>
          <a:lstStyle>
            <a:lvl1pPr>
              <a:lnSpc>
                <a:spcPts val="5867"/>
              </a:lnSpc>
              <a:defRPr lang="fr-FR" sz="5867" cap="all" baseline="0" dirty="0">
                <a:solidFill>
                  <a:schemeClr val="accent1"/>
                </a:solidFill>
              </a:defRPr>
            </a:lvl1pPr>
          </a:lstStyle>
          <a:p>
            <a:pPr lvl="0">
              <a:lnSpc>
                <a:spcPts val="5333"/>
              </a:lnSpc>
            </a:pPr>
            <a:r>
              <a:rPr lang="fr-FR"/>
              <a:t>Modifiez le style du titre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9898E6-C4BF-425A-B1B0-587A4AF4C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801" y="2418134"/>
            <a:ext cx="7309719" cy="128058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  <a:lvl2pPr marL="364058" indent="0">
              <a:buNone/>
              <a:defRPr>
                <a:solidFill>
                  <a:schemeClr val="bg1"/>
                </a:solidFill>
              </a:defRPr>
            </a:lvl2pPr>
            <a:lvl3pPr marL="715415" indent="0">
              <a:buNone/>
              <a:defRPr>
                <a:solidFill>
                  <a:schemeClr val="bg1"/>
                </a:solidFill>
              </a:defRPr>
            </a:lvl3pPr>
            <a:lvl4pPr marL="1246686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22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4968ED-3915-4F7A-ADCF-93689F7E400B}"/>
              </a:ext>
            </a:extLst>
          </p:cNvPr>
          <p:cNvCxnSpPr>
            <a:cxnSpLocks/>
          </p:cNvCxnSpPr>
          <p:nvPr/>
        </p:nvCxnSpPr>
        <p:spPr>
          <a:xfrm flipH="1">
            <a:off x="812800" y="5630333"/>
            <a:ext cx="105664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 1">
            <a:extLst>
              <a:ext uri="{FF2B5EF4-FFF2-40B4-BE49-F238E27FC236}">
                <a16:creationId xmlns:a16="http://schemas.microsoft.com/office/drawing/2014/main" id="{692D73D4-FF3C-4ACA-A9D5-B4D6E52F2D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9821584" y="5965189"/>
            <a:ext cx="1532216" cy="42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6479789"/>
      </p:ext>
    </p:extLst>
  </p:cSld>
  <p:clrMapOvr>
    <a:masterClrMapping/>
  </p:clrMapOvr>
  <p:transition spd="slow">
    <p:cover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q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76000" y="910684"/>
            <a:ext cx="11040000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5E0F56B7-ACBD-47BC-8F76-CA9D719503DB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575734" y="1816100"/>
            <a:ext cx="11040533" cy="41317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/>
            </a:lvl1pPr>
          </a:lstStyle>
          <a:p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276018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76000" y="910684"/>
            <a:ext cx="11040000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C1C163FE-B52C-4007-B8B5-B4751CEEF14D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575734" y="1727201"/>
            <a:ext cx="11040533" cy="42206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/>
            </a:lvl1pPr>
          </a:lstStyle>
          <a:p>
            <a:r>
              <a:rPr lang="fr-FR"/>
              <a:t>Cliquez sur l'icône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164488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204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9EAFF6-97BB-42B7-A8C1-46B65DEB3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754" y="204417"/>
            <a:ext cx="8075897" cy="6858000"/>
          </a:xfrm>
          <a:prstGeom prst="rect">
            <a:avLst/>
          </a:prstGeom>
        </p:spPr>
      </p:pic>
      <p:sp>
        <p:nvSpPr>
          <p:cNvPr id="214" name="Image"/>
          <p:cNvSpPr>
            <a:spLocks noGrp="1"/>
          </p:cNvSpPr>
          <p:nvPr>
            <p:ph type="pic" sz="quarter" idx="23"/>
          </p:nvPr>
        </p:nvSpPr>
        <p:spPr>
          <a:xfrm>
            <a:off x="5969601" y="900040"/>
            <a:ext cx="2776515" cy="4852832"/>
          </a:xfrm>
          <a:prstGeom prst="rect">
            <a:avLst/>
          </a:prstGeom>
          <a:solidFill>
            <a:srgbClr val="EFF4F9"/>
          </a:solidFill>
        </p:spPr>
        <p:txBody>
          <a:bodyPr lIns="91439" tIns="45719" rIns="91439" bIns="45719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67"/>
            </a:lvl1pPr>
          </a:lstStyle>
          <a:p>
            <a:r>
              <a:rPr lang="fr-FR"/>
              <a:t>Cliquez sur l'icône pour ajouter une image</a:t>
            </a:r>
            <a:endParaRPr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E7D5F2E-AED0-4803-8BB8-05C99793E0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602" y="2064500"/>
            <a:ext cx="4090649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4AB15D1B-E066-4EE5-8439-CE2DFB4CBF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9602" y="2879184"/>
            <a:ext cx="4090649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ts val="2667"/>
              </a:lnSpc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0397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Ord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88DA13-791A-43FD-A6B9-C4A6D6F566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51" b="8351"/>
          <a:stretch/>
        </p:blipFill>
        <p:spPr>
          <a:xfrm>
            <a:off x="3511552" y="462389"/>
            <a:ext cx="8337283" cy="5597328"/>
          </a:xfrm>
          <a:prstGeom prst="rect">
            <a:avLst/>
          </a:prstGeom>
        </p:spPr>
      </p:pic>
      <p:sp>
        <p:nvSpPr>
          <p:cNvPr id="214" name="Image"/>
          <p:cNvSpPr>
            <a:spLocks noGrp="1"/>
          </p:cNvSpPr>
          <p:nvPr>
            <p:ph type="pic" sz="quarter" idx="23"/>
          </p:nvPr>
        </p:nvSpPr>
        <p:spPr>
          <a:xfrm>
            <a:off x="4487460" y="1057895"/>
            <a:ext cx="6542667" cy="4161804"/>
          </a:xfrm>
          <a:prstGeom prst="roundRect">
            <a:avLst>
              <a:gd name="adj" fmla="val 1670"/>
            </a:avLst>
          </a:prstGeom>
          <a:solidFill>
            <a:srgbClr val="EFF4F9"/>
          </a:solidFill>
        </p:spPr>
        <p:txBody>
          <a:bodyPr lIns="91439" tIns="45719" rIns="91439" bIns="45719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67"/>
            </a:lvl1pPr>
          </a:lstStyle>
          <a:p>
            <a:r>
              <a:rPr lang="fr-FR"/>
              <a:t>Cliquez sur l'icône pour ajouter une image</a:t>
            </a:r>
            <a:endParaRPr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2426998B-719C-4468-A384-7BCB21C0CF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602" y="2057401"/>
            <a:ext cx="3315948" cy="8231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lnSpc>
                <a:spcPts val="3200"/>
              </a:lnSpc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ADD27CB5-DC52-4C14-B9E1-8A6FBBFB78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9602" y="2925053"/>
            <a:ext cx="3315948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ts val="2667"/>
              </a:lnSpc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5316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F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C32CC7-F487-4198-A919-E9E9B06CABA4}"/>
              </a:ext>
            </a:extLst>
          </p:cNvPr>
          <p:cNvSpPr/>
          <p:nvPr/>
        </p:nvSpPr>
        <p:spPr>
          <a:xfrm>
            <a:off x="439958" y="365370"/>
            <a:ext cx="11312085" cy="6127261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sz="2400"/>
          </a:p>
        </p:txBody>
      </p:sp>
      <p:pic>
        <p:nvPicPr>
          <p:cNvPr id="4" name="Image 1">
            <a:extLst>
              <a:ext uri="{FF2B5EF4-FFF2-40B4-BE49-F238E27FC236}">
                <a16:creationId xmlns:a16="http://schemas.microsoft.com/office/drawing/2014/main" id="{B4BBAC1D-1664-4E34-B203-C7914B7218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3976744" y="2534892"/>
            <a:ext cx="4238512" cy="1187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5801469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A3956C-876C-4BB4-BB4A-F4B9AE0E1D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2534" y="357719"/>
            <a:ext cx="11465748" cy="527261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8ECEC9E-9C39-4E5C-B866-940C3D6D2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534" y="3429000"/>
            <a:ext cx="1916188" cy="683415"/>
          </a:xfrm>
          <a:prstGeom prst="rect">
            <a:avLst/>
          </a:prstGeom>
          <a:solidFill>
            <a:schemeClr val="accent1"/>
          </a:solidFill>
        </p:spPr>
        <p:txBody>
          <a:bodyPr lIns="72000" tIns="108000" rIns="72000" bIns="0" anchor="ctr"/>
          <a:lstStyle>
            <a:lvl1pPr>
              <a:lnSpc>
                <a:spcPct val="100000"/>
              </a:lnSpc>
              <a:defRPr lang="fr-FR" sz="5333" cap="all" baseline="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5333"/>
              </a:lnSpc>
            </a:pPr>
            <a:r>
              <a:rPr lang="en-US"/>
              <a:t>titre</a:t>
            </a:r>
            <a:endParaRPr lang="fr-FR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9898E6-C4BF-425A-B1B0-587A4AF4C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533" y="4256712"/>
            <a:ext cx="4973864" cy="660488"/>
          </a:xfrm>
          <a:prstGeom prst="rect">
            <a:avLst/>
          </a:prstGeom>
          <a:solidFill>
            <a:schemeClr val="accent3"/>
          </a:solidFill>
        </p:spPr>
        <p:txBody>
          <a:bodyPr lIns="72000" tIns="72000" rIns="72000" bIns="0" anchor="ctr"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364058" indent="0">
              <a:buNone/>
              <a:defRPr>
                <a:solidFill>
                  <a:schemeClr val="bg1"/>
                </a:solidFill>
              </a:defRPr>
            </a:lvl2pPr>
            <a:lvl3pPr marL="715415" indent="0">
              <a:buNone/>
              <a:defRPr>
                <a:solidFill>
                  <a:schemeClr val="bg1"/>
                </a:solidFill>
              </a:defRPr>
            </a:lvl3pPr>
            <a:lvl4pPr marL="1246686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22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2623915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+ sous-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76000" y="910684"/>
            <a:ext cx="11040000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881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5999"/>
            <a:ext cx="11040000" cy="1151775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417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76000" y="910684"/>
            <a:ext cx="11040000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76000" y="1776000"/>
            <a:ext cx="10944000" cy="4320000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133" cap="all" baseline="0">
                <a:solidFill>
                  <a:srgbClr val="004489"/>
                </a:solidFill>
              </a:defRPr>
            </a:lvl1pPr>
            <a:lvl2pPr marL="596885" indent="-355591">
              <a:buClr>
                <a:schemeClr val="tx2"/>
              </a:buClr>
              <a:buSzPct val="90000"/>
              <a:buFont typeface="Wingdings" panose="05000000000000000000" pitchFamily="2" charset="2"/>
              <a:buChar char="à"/>
              <a:defRPr sz="2133"/>
            </a:lvl2pPr>
            <a:lvl3pPr marL="838179" indent="-2412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2133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86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Gauche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000751" y="96000"/>
            <a:ext cx="5824048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000751" y="910684"/>
            <a:ext cx="5824048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000751" y="1776000"/>
            <a:ext cx="5824048" cy="4320000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133" cap="all" baseline="0">
                <a:solidFill>
                  <a:srgbClr val="004489"/>
                </a:solidFill>
              </a:defRPr>
            </a:lvl1pPr>
            <a:lvl2pPr marL="596885" indent="-355591">
              <a:buClr>
                <a:schemeClr val="tx2"/>
              </a:buClr>
              <a:buSzPct val="90000"/>
              <a:buFont typeface="Wingdings" panose="05000000000000000000" pitchFamily="2" charset="2"/>
              <a:buChar char="à"/>
              <a:defRPr sz="2133"/>
            </a:lvl2pPr>
            <a:lvl3pPr marL="838179" indent="-2412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2133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3C2E4E1-B867-459C-B455-8BD2DA27C1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278" y="292099"/>
            <a:ext cx="5490172" cy="5803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5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">
            <a:extLst>
              <a:ext uri="{FF2B5EF4-FFF2-40B4-BE49-F238E27FC236}">
                <a16:creationId xmlns:a16="http://schemas.microsoft.com/office/drawing/2014/main" id="{9E50EC48-16D9-43FF-9A5A-26196E28345A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 bwMode="auto">
          <a:xfrm>
            <a:off x="10514147" y="6350645"/>
            <a:ext cx="1271453" cy="356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7867" y="6368607"/>
            <a:ext cx="425759" cy="338555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FAF84C-E297-4E0C-AE14-002837B59C58}" type="slidenum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2A8F420-1577-4654-9AE7-CBCCD8752399}"/>
              </a:ext>
            </a:extLst>
          </p:cNvPr>
          <p:cNvCxnSpPr>
            <a:cxnSpLocks/>
          </p:cNvCxnSpPr>
          <p:nvPr/>
        </p:nvCxnSpPr>
        <p:spPr>
          <a:xfrm>
            <a:off x="713625" y="6346036"/>
            <a:ext cx="0" cy="383696"/>
          </a:xfrm>
          <a:prstGeom prst="line">
            <a:avLst/>
          </a:prstGeom>
          <a:ln w="127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FB1E7179-3E4A-41F7-9FF5-E856466FE9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7814" y="6354794"/>
            <a:ext cx="1643493" cy="366183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algn="l">
              <a:def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cs typeface="Arial" pitchFamily="34" charset="0"/>
              </a:defRPr>
            </a:lvl1pPr>
          </a:lstStyle>
          <a:p>
            <a:endParaRPr lang="fr-F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3DB38F-4FA6-4FA7-8DF4-6D35E348C857}"/>
              </a:ext>
            </a:extLst>
          </p:cNvPr>
          <p:cNvCxnSpPr>
            <a:cxnSpLocks/>
          </p:cNvCxnSpPr>
          <p:nvPr/>
        </p:nvCxnSpPr>
        <p:spPr>
          <a:xfrm flipH="1">
            <a:off x="406400" y="6223000"/>
            <a:ext cx="113792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11050-22B8-486F-A248-1DA73B2317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4069" y="6354794"/>
            <a:ext cx="1115556" cy="366183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>
              <a:defRPr kumimoji="0" lang="en-US" sz="14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cs typeface="Arial" pitchFamily="34" charset="0"/>
              </a:defRPr>
            </a:lvl1pPr>
          </a:lstStyle>
          <a:p>
            <a:fld id="{EB6F44F5-CF60-4B5F-9088-DB9D5BD65A1E}" type="datetimeFigureOut">
              <a:rPr lang="en-US" smtClean="0"/>
              <a:pPr/>
              <a:t>3/26/2025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1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0" r:id="rId6"/>
    <p:sldLayoutId id="2147483675" r:id="rId7"/>
    <p:sldLayoutId id="2147483666" r:id="rId8"/>
    <p:sldLayoutId id="2147483667" r:id="rId9"/>
    <p:sldLayoutId id="2147483668" r:id="rId10"/>
    <p:sldLayoutId id="2147483669" r:id="rId11"/>
    <p:sldLayoutId id="2147483671" r:id="rId12"/>
    <p:sldLayoutId id="2147483672" r:id="rId13"/>
    <p:sldLayoutId id="2147483673" r:id="rId14"/>
    <p:sldLayoutId id="2147483674" r:id="rId15"/>
  </p:sldLayoutIdLst>
  <p:hf hdr="0"/>
  <p:txStyles>
    <p:titleStyle>
      <a:lvl1pPr algn="l" defTabSz="609585" rtl="0" eaLnBrk="1" fontAlgn="auto" hangingPunct="1">
        <a:spcBef>
          <a:spcPts val="0"/>
        </a:spcBef>
        <a:spcAft>
          <a:spcPts val="0"/>
        </a:spcAft>
        <a:defRPr lang="fr-FR" sz="2933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itchFamily="34" charset="0"/>
        </a:defRPr>
      </a:lvl1pPr>
      <a:lvl2pPr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2pPr>
      <a:lvl3pPr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3pPr>
      <a:lvl4pPr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4pPr>
      <a:lvl5pPr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5pPr>
      <a:lvl6pPr marL="609585"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6pPr>
      <a:lvl7pPr marL="1219170"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7pPr>
      <a:lvl8pPr marL="1828754"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8pPr>
      <a:lvl9pPr marL="2438339"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64058" indent="-364058" algn="l" defTabSz="609585" rtl="0" eaLnBrk="1" fontAlgn="base" hangingPunct="1">
        <a:spcBef>
          <a:spcPct val="20000"/>
        </a:spcBef>
        <a:spcAft>
          <a:spcPts val="800"/>
        </a:spcAft>
        <a:buClr>
          <a:srgbClr val="004489"/>
        </a:buClr>
        <a:buSzPct val="70000"/>
        <a:buFont typeface="Wingdings" pitchFamily="2" charset="2"/>
        <a:buChar char="n"/>
        <a:defRPr sz="2933" kern="1200">
          <a:solidFill>
            <a:srgbClr val="004489"/>
          </a:solidFill>
          <a:latin typeface="+mn-lt"/>
          <a:ea typeface="+mn-ea"/>
          <a:cs typeface="Arial" pitchFamily="34" charset="0"/>
        </a:defRPr>
      </a:lvl1pPr>
      <a:lvl2pPr marL="715415" indent="-351358" algn="l" defTabSz="609585" rtl="0" eaLnBrk="1" fontAlgn="base" hangingPunct="1">
        <a:spcBef>
          <a:spcPct val="20000"/>
        </a:spcBef>
        <a:spcAft>
          <a:spcPts val="800"/>
        </a:spcAft>
        <a:buClr>
          <a:srgbClr val="004489"/>
        </a:buClr>
        <a:buSzPct val="65000"/>
        <a:buFont typeface="Wingdings 3" pitchFamily="18" charset="2"/>
        <a:buChar char="u"/>
        <a:defRPr sz="2667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079473" indent="-364058" algn="l" defTabSz="609585" rtl="0" eaLnBrk="1" fontAlgn="base" hangingPunct="1">
        <a:spcBef>
          <a:spcPct val="20000"/>
        </a:spcBef>
        <a:spcAft>
          <a:spcPts val="800"/>
        </a:spcAft>
        <a:buClr>
          <a:srgbClr val="004489"/>
        </a:buClr>
        <a:buSzPct val="55000"/>
        <a:buFont typeface="Wingdings 2" pitchFamily="18" charset="2"/>
        <a:buChar char=""/>
        <a:tabLst/>
        <a:defRPr sz="2400" kern="1200">
          <a:solidFill>
            <a:schemeClr val="tx1"/>
          </a:solidFill>
          <a:latin typeface="+mn-lt"/>
          <a:ea typeface="+mn-ea"/>
          <a:cs typeface="Arial" charset="0"/>
        </a:defRPr>
      </a:lvl3pPr>
      <a:lvl4pPr marL="1551479" indent="-304792" algn="l" defTabSz="609585" rtl="0" eaLnBrk="1" fontAlgn="base" hangingPunct="1">
        <a:spcBef>
          <a:spcPct val="20000"/>
        </a:spcBef>
        <a:spcAft>
          <a:spcPts val="800"/>
        </a:spcAft>
        <a:buSzPct val="70000"/>
        <a:buBlip>
          <a:blip r:embed="rId18"/>
        </a:buBlip>
        <a:defRPr sz="2400" kern="1200">
          <a:solidFill>
            <a:schemeClr val="tx1"/>
          </a:solidFill>
          <a:latin typeface="+mn-lt"/>
          <a:ea typeface="+mn-ea"/>
          <a:cs typeface="Arial" charset="0"/>
        </a:defRPr>
      </a:lvl4pPr>
      <a:lvl5pPr marL="1907070" indent="-304792" algn="l" defTabSz="609585" rtl="0" eaLnBrk="1" fontAlgn="base" hangingPunct="1">
        <a:spcBef>
          <a:spcPct val="20000"/>
        </a:spcBef>
        <a:spcAft>
          <a:spcPts val="800"/>
        </a:spcAft>
        <a:buFont typeface="Arial" charset="0"/>
        <a:buChar char="»"/>
        <a:defRPr sz="2400" kern="1200">
          <a:solidFill>
            <a:schemeClr val="tx1"/>
          </a:solidFill>
          <a:latin typeface="+mn-lt"/>
          <a:ea typeface="+mn-ea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">
            <a:extLst>
              <a:ext uri="{FF2B5EF4-FFF2-40B4-BE49-F238E27FC236}">
                <a16:creationId xmlns:a16="http://schemas.microsoft.com/office/drawing/2014/main" id="{9E50EC48-16D9-43FF-9A5A-26196E28345A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 bwMode="auto">
          <a:xfrm>
            <a:off x="10514147" y="6350647"/>
            <a:ext cx="1271453" cy="356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7868" y="6368609"/>
            <a:ext cx="425759" cy="338555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marL="0" marR="0" lvl="0" indent="0" algn="l" defTabSz="6094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FAF84C-E297-4E0C-AE14-002837B59C58}" type="slidenum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l" defTabSz="6094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2A8F420-1577-4654-9AE7-CBCCD8752399}"/>
              </a:ext>
            </a:extLst>
          </p:cNvPr>
          <p:cNvCxnSpPr>
            <a:cxnSpLocks/>
          </p:cNvCxnSpPr>
          <p:nvPr/>
        </p:nvCxnSpPr>
        <p:spPr>
          <a:xfrm>
            <a:off x="713625" y="6346036"/>
            <a:ext cx="0" cy="383696"/>
          </a:xfrm>
          <a:prstGeom prst="line">
            <a:avLst/>
          </a:prstGeom>
          <a:ln w="127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FB1E7179-3E4A-41F7-9FF5-E856466FE9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7815" y="6354796"/>
            <a:ext cx="1643493" cy="366183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algn="l">
              <a:def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cs typeface="Arial" pitchFamily="34" charset="0"/>
              </a:defRPr>
            </a:lvl1pPr>
          </a:lstStyle>
          <a:p>
            <a:endParaRPr lang="fr-F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3DB38F-4FA6-4FA7-8DF4-6D35E348C857}"/>
              </a:ext>
            </a:extLst>
          </p:cNvPr>
          <p:cNvCxnSpPr>
            <a:cxnSpLocks/>
          </p:cNvCxnSpPr>
          <p:nvPr/>
        </p:nvCxnSpPr>
        <p:spPr>
          <a:xfrm flipH="1">
            <a:off x="406401" y="6223000"/>
            <a:ext cx="113792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11050-22B8-486F-A248-1DA73B2317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4070" y="6354796"/>
            <a:ext cx="1115556" cy="366183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>
              <a:defRPr kumimoji="0" lang="en-US" sz="14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cs typeface="Arial" pitchFamily="34" charset="0"/>
              </a:defRPr>
            </a:lvl1pPr>
          </a:lstStyle>
          <a:p>
            <a:fld id="{EB6F44F5-CF60-4B5F-9088-DB9D5BD65A1E}" type="datetimeFigureOut">
              <a:rPr lang="en-US" smtClean="0"/>
              <a:pPr/>
              <a:t>3/26/2025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25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hf hdr="0" ftr="0" dt="0"/>
  <p:txStyles>
    <p:titleStyle>
      <a:lvl1pPr algn="l" defTabSz="609402" rtl="0" eaLnBrk="1" fontAlgn="auto" hangingPunct="1">
        <a:spcBef>
          <a:spcPts val="0"/>
        </a:spcBef>
        <a:spcAft>
          <a:spcPts val="0"/>
        </a:spcAft>
        <a:defRPr lang="fr-FR" sz="2932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itchFamily="34" charset="0"/>
        </a:defRPr>
      </a:lvl1pPr>
      <a:lvl2pPr algn="l" defTabSz="609402" rtl="0" eaLnBrk="1" fontAlgn="base" hangingPunct="1">
        <a:spcBef>
          <a:spcPct val="0"/>
        </a:spcBef>
        <a:spcAft>
          <a:spcPct val="0"/>
        </a:spcAft>
        <a:defRPr sz="1866">
          <a:solidFill>
            <a:schemeClr val="bg1"/>
          </a:solidFill>
          <a:latin typeface="Arial" charset="0"/>
          <a:cs typeface="Arial" charset="0"/>
        </a:defRPr>
      </a:lvl2pPr>
      <a:lvl3pPr algn="l" defTabSz="609402" rtl="0" eaLnBrk="1" fontAlgn="base" hangingPunct="1">
        <a:spcBef>
          <a:spcPct val="0"/>
        </a:spcBef>
        <a:spcAft>
          <a:spcPct val="0"/>
        </a:spcAft>
        <a:defRPr sz="1866">
          <a:solidFill>
            <a:schemeClr val="bg1"/>
          </a:solidFill>
          <a:latin typeface="Arial" charset="0"/>
          <a:cs typeface="Arial" charset="0"/>
        </a:defRPr>
      </a:lvl3pPr>
      <a:lvl4pPr algn="l" defTabSz="609402" rtl="0" eaLnBrk="1" fontAlgn="base" hangingPunct="1">
        <a:spcBef>
          <a:spcPct val="0"/>
        </a:spcBef>
        <a:spcAft>
          <a:spcPct val="0"/>
        </a:spcAft>
        <a:defRPr sz="1866">
          <a:solidFill>
            <a:schemeClr val="bg1"/>
          </a:solidFill>
          <a:latin typeface="Arial" charset="0"/>
          <a:cs typeface="Arial" charset="0"/>
        </a:defRPr>
      </a:lvl4pPr>
      <a:lvl5pPr algn="l" defTabSz="609402" rtl="0" eaLnBrk="1" fontAlgn="base" hangingPunct="1">
        <a:spcBef>
          <a:spcPct val="0"/>
        </a:spcBef>
        <a:spcAft>
          <a:spcPct val="0"/>
        </a:spcAft>
        <a:defRPr sz="1866">
          <a:solidFill>
            <a:schemeClr val="bg1"/>
          </a:solidFill>
          <a:latin typeface="Arial" charset="0"/>
          <a:cs typeface="Arial" charset="0"/>
        </a:defRPr>
      </a:lvl5pPr>
      <a:lvl6pPr marL="609402" algn="l" defTabSz="609402" rtl="0" eaLnBrk="1" fontAlgn="base" hangingPunct="1">
        <a:spcBef>
          <a:spcPct val="0"/>
        </a:spcBef>
        <a:spcAft>
          <a:spcPct val="0"/>
        </a:spcAft>
        <a:defRPr sz="1866">
          <a:solidFill>
            <a:schemeClr val="bg1"/>
          </a:solidFill>
          <a:latin typeface="Arial" charset="0"/>
          <a:cs typeface="Arial" charset="0"/>
        </a:defRPr>
      </a:lvl6pPr>
      <a:lvl7pPr marL="1218804" algn="l" defTabSz="609402" rtl="0" eaLnBrk="1" fontAlgn="base" hangingPunct="1">
        <a:spcBef>
          <a:spcPct val="0"/>
        </a:spcBef>
        <a:spcAft>
          <a:spcPct val="0"/>
        </a:spcAft>
        <a:defRPr sz="1866">
          <a:solidFill>
            <a:schemeClr val="bg1"/>
          </a:solidFill>
          <a:latin typeface="Arial" charset="0"/>
          <a:cs typeface="Arial" charset="0"/>
        </a:defRPr>
      </a:lvl7pPr>
      <a:lvl8pPr marL="1828205" algn="l" defTabSz="609402" rtl="0" eaLnBrk="1" fontAlgn="base" hangingPunct="1">
        <a:spcBef>
          <a:spcPct val="0"/>
        </a:spcBef>
        <a:spcAft>
          <a:spcPct val="0"/>
        </a:spcAft>
        <a:defRPr sz="1866">
          <a:solidFill>
            <a:schemeClr val="bg1"/>
          </a:solidFill>
          <a:latin typeface="Arial" charset="0"/>
          <a:cs typeface="Arial" charset="0"/>
        </a:defRPr>
      </a:lvl8pPr>
      <a:lvl9pPr marL="2437607" algn="l" defTabSz="609402" rtl="0" eaLnBrk="1" fontAlgn="base" hangingPunct="1">
        <a:spcBef>
          <a:spcPct val="0"/>
        </a:spcBef>
        <a:spcAft>
          <a:spcPct val="0"/>
        </a:spcAft>
        <a:defRPr sz="1866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63949" indent="-363949" algn="l" defTabSz="609402" rtl="0" eaLnBrk="1" fontAlgn="base" hangingPunct="1">
        <a:spcBef>
          <a:spcPct val="20000"/>
        </a:spcBef>
        <a:spcAft>
          <a:spcPts val="800"/>
        </a:spcAft>
        <a:buClr>
          <a:srgbClr val="004489"/>
        </a:buClr>
        <a:buSzPct val="70000"/>
        <a:buFont typeface="Wingdings" pitchFamily="2" charset="2"/>
        <a:buChar char="n"/>
        <a:defRPr sz="2932" kern="1200">
          <a:solidFill>
            <a:srgbClr val="004489"/>
          </a:solidFill>
          <a:latin typeface="+mn-lt"/>
          <a:ea typeface="+mn-ea"/>
          <a:cs typeface="Arial" pitchFamily="34" charset="0"/>
        </a:defRPr>
      </a:lvl1pPr>
      <a:lvl2pPr marL="715200" indent="-351253" algn="l" defTabSz="609402" rtl="0" eaLnBrk="1" fontAlgn="base" hangingPunct="1">
        <a:spcBef>
          <a:spcPct val="20000"/>
        </a:spcBef>
        <a:spcAft>
          <a:spcPts val="800"/>
        </a:spcAft>
        <a:buClr>
          <a:srgbClr val="004489"/>
        </a:buClr>
        <a:buSzPct val="65000"/>
        <a:buFont typeface="Wingdings 3" pitchFamily="18" charset="2"/>
        <a:buChar char="u"/>
        <a:defRPr sz="2666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079149" indent="-363949" algn="l" defTabSz="609402" rtl="0" eaLnBrk="1" fontAlgn="base" hangingPunct="1">
        <a:spcBef>
          <a:spcPct val="20000"/>
        </a:spcBef>
        <a:spcAft>
          <a:spcPts val="800"/>
        </a:spcAft>
        <a:buClr>
          <a:srgbClr val="004489"/>
        </a:buClr>
        <a:buSzPct val="55000"/>
        <a:buFont typeface="Wingdings 2" pitchFamily="18" charset="2"/>
        <a:buChar char=""/>
        <a:tabLst/>
        <a:defRPr sz="2399" kern="1200">
          <a:solidFill>
            <a:schemeClr val="tx1"/>
          </a:solidFill>
          <a:latin typeface="+mn-lt"/>
          <a:ea typeface="+mn-ea"/>
          <a:cs typeface="Arial" charset="0"/>
        </a:defRPr>
      </a:lvl3pPr>
      <a:lvl4pPr marL="1551014" indent="-304701" algn="l" defTabSz="609402" rtl="0" eaLnBrk="1" fontAlgn="base" hangingPunct="1">
        <a:spcBef>
          <a:spcPct val="20000"/>
        </a:spcBef>
        <a:spcAft>
          <a:spcPts val="800"/>
        </a:spcAft>
        <a:buSzPct val="70000"/>
        <a:buBlip>
          <a:blip r:embed="rId18"/>
        </a:buBlip>
        <a:defRPr sz="2399" kern="1200">
          <a:solidFill>
            <a:schemeClr val="tx1"/>
          </a:solidFill>
          <a:latin typeface="+mn-lt"/>
          <a:ea typeface="+mn-ea"/>
          <a:cs typeface="Arial" charset="0"/>
        </a:defRPr>
      </a:lvl4pPr>
      <a:lvl5pPr marL="1906498" indent="-304701" algn="l" defTabSz="609402" rtl="0" eaLnBrk="1" fontAlgn="base" hangingPunct="1">
        <a:spcBef>
          <a:spcPct val="20000"/>
        </a:spcBef>
        <a:spcAft>
          <a:spcPts val="800"/>
        </a:spcAft>
        <a:buFont typeface="Arial" charset="0"/>
        <a:buChar char="»"/>
        <a:defRPr sz="2399" kern="1200">
          <a:solidFill>
            <a:schemeClr val="tx1"/>
          </a:solidFill>
          <a:latin typeface="+mn-lt"/>
          <a:ea typeface="+mn-ea"/>
          <a:cs typeface="Arial" charset="0"/>
        </a:defRPr>
      </a:lvl5pPr>
      <a:lvl6pPr marL="3351710" indent="-304701" algn="l" defTabSz="609402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609402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609402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609402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0940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60940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60940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60940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60940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60940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60940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60940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60940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">
            <a:extLst>
              <a:ext uri="{FF2B5EF4-FFF2-40B4-BE49-F238E27FC236}">
                <a16:creationId xmlns:a16="http://schemas.microsoft.com/office/drawing/2014/main" id="{9E50EC48-16D9-43FF-9A5A-26196E28345A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 bwMode="auto">
          <a:xfrm>
            <a:off x="10514147" y="6350645"/>
            <a:ext cx="1271453" cy="356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7867" y="6368607"/>
            <a:ext cx="425759" cy="338555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FAF84C-E297-4E0C-AE14-002837B59C58}" type="slidenum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2A8F420-1577-4654-9AE7-CBCCD8752399}"/>
              </a:ext>
            </a:extLst>
          </p:cNvPr>
          <p:cNvCxnSpPr>
            <a:cxnSpLocks/>
          </p:cNvCxnSpPr>
          <p:nvPr/>
        </p:nvCxnSpPr>
        <p:spPr>
          <a:xfrm>
            <a:off x="713625" y="6346036"/>
            <a:ext cx="0" cy="383696"/>
          </a:xfrm>
          <a:prstGeom prst="line">
            <a:avLst/>
          </a:prstGeom>
          <a:ln w="127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FB1E7179-3E4A-41F7-9FF5-E856466FE9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7814" y="6354794"/>
            <a:ext cx="1643493" cy="366183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algn="l">
              <a:def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cs typeface="Arial" pitchFamily="34" charset="0"/>
              </a:defRPr>
            </a:lvl1pPr>
          </a:lstStyle>
          <a:p>
            <a:endParaRPr lang="fr-F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3DB38F-4FA6-4FA7-8DF4-6D35E348C857}"/>
              </a:ext>
            </a:extLst>
          </p:cNvPr>
          <p:cNvCxnSpPr>
            <a:cxnSpLocks/>
          </p:cNvCxnSpPr>
          <p:nvPr/>
        </p:nvCxnSpPr>
        <p:spPr>
          <a:xfrm flipH="1">
            <a:off x="406400" y="6223000"/>
            <a:ext cx="113792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11050-22B8-486F-A248-1DA73B2317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4069" y="6354794"/>
            <a:ext cx="1115556" cy="366183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>
              <a:defRPr kumimoji="0" lang="en-US" sz="14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cs typeface="Arial" pitchFamily="34" charset="0"/>
              </a:defRPr>
            </a:lvl1pPr>
          </a:lstStyle>
          <a:p>
            <a:fld id="{A4C74818-E686-48F2-A0E6-6E70D2E1EF1C}" type="datetimeFigureOut">
              <a:rPr lang="fr-FR" smtClean="0"/>
              <a:t>26/03/2025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827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9" r:id="rId15"/>
  </p:sldLayoutIdLst>
  <p:txStyles>
    <p:titleStyle>
      <a:lvl1pPr algn="l" defTabSz="609585" rtl="0" eaLnBrk="1" fontAlgn="auto" hangingPunct="1">
        <a:spcBef>
          <a:spcPts val="0"/>
        </a:spcBef>
        <a:spcAft>
          <a:spcPts val="0"/>
        </a:spcAft>
        <a:defRPr lang="fr-FR" sz="2933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itchFamily="34" charset="0"/>
        </a:defRPr>
      </a:lvl1pPr>
      <a:lvl2pPr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2pPr>
      <a:lvl3pPr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3pPr>
      <a:lvl4pPr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4pPr>
      <a:lvl5pPr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5pPr>
      <a:lvl6pPr marL="609585"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6pPr>
      <a:lvl7pPr marL="1219170"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7pPr>
      <a:lvl8pPr marL="1828754"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8pPr>
      <a:lvl9pPr marL="2438339"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64058" indent="-364058" algn="l" defTabSz="609585" rtl="0" eaLnBrk="1" fontAlgn="base" hangingPunct="1">
        <a:spcBef>
          <a:spcPct val="20000"/>
        </a:spcBef>
        <a:spcAft>
          <a:spcPts val="800"/>
        </a:spcAft>
        <a:buClr>
          <a:srgbClr val="004489"/>
        </a:buClr>
        <a:buSzPct val="70000"/>
        <a:buFont typeface="Wingdings" pitchFamily="2" charset="2"/>
        <a:buChar char="n"/>
        <a:defRPr sz="2933" kern="1200">
          <a:solidFill>
            <a:srgbClr val="004489"/>
          </a:solidFill>
          <a:latin typeface="+mn-lt"/>
          <a:ea typeface="+mn-ea"/>
          <a:cs typeface="Arial" pitchFamily="34" charset="0"/>
        </a:defRPr>
      </a:lvl1pPr>
      <a:lvl2pPr marL="715415" indent="-351358" algn="l" defTabSz="609585" rtl="0" eaLnBrk="1" fontAlgn="base" hangingPunct="1">
        <a:spcBef>
          <a:spcPct val="20000"/>
        </a:spcBef>
        <a:spcAft>
          <a:spcPts val="800"/>
        </a:spcAft>
        <a:buClr>
          <a:srgbClr val="004489"/>
        </a:buClr>
        <a:buSzPct val="65000"/>
        <a:buFont typeface="Wingdings 3" pitchFamily="18" charset="2"/>
        <a:buChar char="u"/>
        <a:defRPr sz="2667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079473" indent="-364058" algn="l" defTabSz="609585" rtl="0" eaLnBrk="1" fontAlgn="base" hangingPunct="1">
        <a:spcBef>
          <a:spcPct val="20000"/>
        </a:spcBef>
        <a:spcAft>
          <a:spcPts val="800"/>
        </a:spcAft>
        <a:buClr>
          <a:srgbClr val="004489"/>
        </a:buClr>
        <a:buSzPct val="55000"/>
        <a:buFont typeface="Wingdings 2" pitchFamily="18" charset="2"/>
        <a:buChar char=""/>
        <a:tabLst/>
        <a:defRPr sz="2400" kern="1200">
          <a:solidFill>
            <a:schemeClr val="tx1"/>
          </a:solidFill>
          <a:latin typeface="+mn-lt"/>
          <a:ea typeface="+mn-ea"/>
          <a:cs typeface="Arial" charset="0"/>
        </a:defRPr>
      </a:lvl3pPr>
      <a:lvl4pPr marL="1551479" indent="-304792" algn="l" defTabSz="609585" rtl="0" eaLnBrk="1" fontAlgn="base" hangingPunct="1">
        <a:spcBef>
          <a:spcPct val="20000"/>
        </a:spcBef>
        <a:spcAft>
          <a:spcPts val="800"/>
        </a:spcAft>
        <a:buSzPct val="70000"/>
        <a:buBlip>
          <a:blip r:embed="rId18"/>
        </a:buBlip>
        <a:defRPr sz="2400" kern="1200">
          <a:solidFill>
            <a:schemeClr val="tx1"/>
          </a:solidFill>
          <a:latin typeface="+mn-lt"/>
          <a:ea typeface="+mn-ea"/>
          <a:cs typeface="Arial" charset="0"/>
        </a:defRPr>
      </a:lvl4pPr>
      <a:lvl5pPr marL="1907070" indent="-304792" algn="l" defTabSz="609585" rtl="0" eaLnBrk="1" fontAlgn="base" hangingPunct="1">
        <a:spcBef>
          <a:spcPct val="20000"/>
        </a:spcBef>
        <a:spcAft>
          <a:spcPts val="800"/>
        </a:spcAft>
        <a:buFont typeface="Arial" charset="0"/>
        <a:buChar char="»"/>
        <a:defRPr sz="2400" kern="1200">
          <a:solidFill>
            <a:schemeClr val="tx1"/>
          </a:solidFill>
          <a:latin typeface="+mn-lt"/>
          <a:ea typeface="+mn-ea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jpeg"/><Relationship Id="rId26" Type="http://schemas.openxmlformats.org/officeDocument/2006/relationships/image" Target="../media/image29.png"/><Relationship Id="rId39" Type="http://schemas.openxmlformats.org/officeDocument/2006/relationships/image" Target="../media/image42.jpe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42" Type="http://schemas.openxmlformats.org/officeDocument/2006/relationships/image" Target="../media/image45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29" Type="http://schemas.openxmlformats.org/officeDocument/2006/relationships/image" Target="../media/image3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openxmlformats.org/officeDocument/2006/relationships/image" Target="../media/image43.png"/><Relationship Id="rId45" Type="http://schemas.openxmlformats.org/officeDocument/2006/relationships/image" Target="../media/image48.jpe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10" Type="http://schemas.openxmlformats.org/officeDocument/2006/relationships/image" Target="../media/image13.jpe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4" Type="http://schemas.openxmlformats.org/officeDocument/2006/relationships/image" Target="../media/image47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jpeg"/><Relationship Id="rId43" Type="http://schemas.openxmlformats.org/officeDocument/2006/relationships/image" Target="../media/image46.jpeg"/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38" Type="http://schemas.openxmlformats.org/officeDocument/2006/relationships/image" Target="../media/image41.png"/><Relationship Id="rId46" Type="http://schemas.openxmlformats.org/officeDocument/2006/relationships/image" Target="../media/image49.png"/><Relationship Id="rId20" Type="http://schemas.openxmlformats.org/officeDocument/2006/relationships/image" Target="../media/image23.png"/><Relationship Id="rId41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53.png"/><Relationship Id="rId3" Type="http://schemas.openxmlformats.org/officeDocument/2006/relationships/image" Target="../media/image13.jpeg"/><Relationship Id="rId7" Type="http://schemas.openxmlformats.org/officeDocument/2006/relationships/image" Target="../media/image6.png"/><Relationship Id="rId12" Type="http://schemas.openxmlformats.org/officeDocument/2006/relationships/image" Target="../media/image5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51.png"/><Relationship Id="rId5" Type="http://schemas.openxmlformats.org/officeDocument/2006/relationships/image" Target="../media/image11.jpeg"/><Relationship Id="rId10" Type="http://schemas.openxmlformats.org/officeDocument/2006/relationships/image" Target="../media/image14.png"/><Relationship Id="rId4" Type="http://schemas.openxmlformats.org/officeDocument/2006/relationships/image" Target="../media/image10.jpeg"/><Relationship Id="rId9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jpeg"/><Relationship Id="rId7" Type="http://schemas.openxmlformats.org/officeDocument/2006/relationships/image" Target="../media/image58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8.png"/><Relationship Id="rId10" Type="http://schemas.openxmlformats.org/officeDocument/2006/relationships/image" Target="../media/image61.jpeg"/><Relationship Id="rId4" Type="http://schemas.openxmlformats.org/officeDocument/2006/relationships/image" Target="../media/image56.jpeg"/><Relationship Id="rId9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sv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63.svg"/><Relationship Id="rId9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B3CF0FD-3E98-CE1D-39CF-E5FA5C9CD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VCSI Data &amp; AI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B37FC91-BF03-2ED2-E0F4-45E9D3347C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Presentation</a:t>
            </a:r>
            <a:r>
              <a:rPr lang="fr-FR" dirty="0"/>
              <a:t> AI part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A7BF64-CD63-2AD1-208E-49918C5BC2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4F44364-AFD9-488C-9268-20E5CAA0AE21}" type="datetime1">
              <a:rPr lang="en-US" smtClean="0"/>
              <a:t>3/26/2025</a:t>
            </a:fld>
            <a:endParaRPr lang="en-US"/>
          </a:p>
        </p:txBody>
      </p:sp>
      <p:pic>
        <p:nvPicPr>
          <p:cNvPr id="9" name="Espace réservé pour une image  8" descr="Une image contenant texte, capture d’écran, Police, logo&#10;&#10;Description générée automatiquement">
            <a:extLst>
              <a:ext uri="{FF2B5EF4-FFF2-40B4-BE49-F238E27FC236}">
                <a16:creationId xmlns:a16="http://schemas.microsoft.com/office/drawing/2014/main" id="{B80A2122-5BF1-D914-587F-E82911C44B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9" t="-8011" r="22954" b="-21849"/>
          <a:stretch/>
        </p:blipFill>
        <p:spPr>
          <a:xfrm>
            <a:off x="1184976" y="894632"/>
            <a:ext cx="4344481" cy="4807520"/>
          </a:xfrm>
        </p:spPr>
      </p:pic>
    </p:spTree>
    <p:extLst>
      <p:ext uri="{BB962C8B-B14F-4D97-AF65-F5344CB8AC3E}">
        <p14:creationId xmlns:p14="http://schemas.microsoft.com/office/powerpoint/2010/main" val="2219355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>
            <a:extLst>
              <a:ext uri="{FF2B5EF4-FFF2-40B4-BE49-F238E27FC236}">
                <a16:creationId xmlns:a16="http://schemas.microsoft.com/office/drawing/2014/main" id="{2FEC95C3-F4FF-9003-35F7-6D7B6852B824}"/>
              </a:ext>
            </a:extLst>
          </p:cNvPr>
          <p:cNvSpPr/>
          <p:nvPr/>
        </p:nvSpPr>
        <p:spPr>
          <a:xfrm>
            <a:off x="7942002" y="1644205"/>
            <a:ext cx="3752160" cy="5967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268628-3E3D-119F-AD65-9EB80DD4A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14" y="-112896"/>
            <a:ext cx="11040000" cy="816000"/>
          </a:xfrm>
        </p:spPr>
        <p:txBody>
          <a:bodyPr/>
          <a:lstStyle/>
          <a:p>
            <a:r>
              <a:rPr lang="fr-FR" sz="4000" b="1">
                <a:latin typeface="+mj-lt"/>
              </a:rPr>
              <a:t>Over</a:t>
            </a:r>
            <a:r>
              <a:rPr lang="fr-FR"/>
              <a:t> </a:t>
            </a:r>
            <a:r>
              <a:rPr lang="fr-FR" sz="4000" b="1">
                <a:solidFill>
                  <a:schemeClr val="accent3"/>
                </a:solidFill>
                <a:latin typeface="+mj-lt"/>
              </a:rPr>
              <a:t>30 data </a:t>
            </a:r>
            <a:r>
              <a:rPr lang="fr-FR" sz="4000" b="1" err="1">
                <a:solidFill>
                  <a:schemeClr val="accent3"/>
                </a:solidFill>
                <a:latin typeface="+mj-lt"/>
              </a:rPr>
              <a:t>scientists</a:t>
            </a:r>
            <a:r>
              <a:rPr lang="fr-FR" sz="4000" b="1">
                <a:solidFill>
                  <a:schemeClr val="accent3"/>
                </a:solidFill>
                <a:latin typeface="+mj-lt"/>
              </a:rPr>
              <a:t> </a:t>
            </a:r>
            <a:r>
              <a:rPr lang="fr-FR" sz="4000" b="1" err="1">
                <a:latin typeface="+mj-lt"/>
              </a:rPr>
              <a:t>across</a:t>
            </a:r>
            <a:r>
              <a:rPr lang="fr-FR" sz="4000" b="1">
                <a:latin typeface="+mj-lt"/>
              </a:rPr>
              <a:t> Vinci Construction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87D77E-B3FC-963F-44EA-2F5BB9DBE3D6}"/>
              </a:ext>
            </a:extLst>
          </p:cNvPr>
          <p:cNvSpPr/>
          <p:nvPr/>
        </p:nvSpPr>
        <p:spPr>
          <a:xfrm>
            <a:off x="4044218" y="701041"/>
            <a:ext cx="3823261" cy="87684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84DB11-F9C6-C2CC-02F7-4300AEAF41A1}"/>
              </a:ext>
            </a:extLst>
          </p:cNvPr>
          <p:cNvSpPr/>
          <p:nvPr/>
        </p:nvSpPr>
        <p:spPr>
          <a:xfrm>
            <a:off x="7942002" y="720390"/>
            <a:ext cx="3752160" cy="848181"/>
          </a:xfrm>
          <a:prstGeom prst="rect">
            <a:avLst/>
          </a:prstGeom>
          <a:solidFill>
            <a:schemeClr val="accent6">
              <a:lumMod val="90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CE4C1D-0FE8-12DE-A1C1-6CD0298D97EF}"/>
              </a:ext>
            </a:extLst>
          </p:cNvPr>
          <p:cNvSpPr/>
          <p:nvPr/>
        </p:nvSpPr>
        <p:spPr>
          <a:xfrm>
            <a:off x="7942002" y="5540144"/>
            <a:ext cx="3752160" cy="616816"/>
          </a:xfrm>
          <a:prstGeom prst="rect">
            <a:avLst/>
          </a:prstGeom>
          <a:solidFill>
            <a:srgbClr val="FFCC99"/>
          </a:solidFill>
          <a:ln w="635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CC4C29-5E77-04C3-AD7C-F718053CFB51}"/>
              </a:ext>
            </a:extLst>
          </p:cNvPr>
          <p:cNvSpPr/>
          <p:nvPr/>
        </p:nvSpPr>
        <p:spPr>
          <a:xfrm>
            <a:off x="253357" y="3263720"/>
            <a:ext cx="3752160" cy="1024871"/>
          </a:xfrm>
          <a:prstGeom prst="rect">
            <a:avLst/>
          </a:prstGeom>
          <a:solidFill>
            <a:srgbClr val="CCFFCC"/>
          </a:solidFill>
          <a:ln w="635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8BA500-C6D1-E1C4-C513-3751C5B7B7CD}"/>
              </a:ext>
            </a:extLst>
          </p:cNvPr>
          <p:cNvSpPr/>
          <p:nvPr/>
        </p:nvSpPr>
        <p:spPr>
          <a:xfrm>
            <a:off x="4070709" y="4883018"/>
            <a:ext cx="3813706" cy="128896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F89B259-ED88-ADF4-03DF-ED50B53C10CC}"/>
              </a:ext>
            </a:extLst>
          </p:cNvPr>
          <p:cNvSpPr>
            <a:spLocks noChangeAspect="1"/>
          </p:cNvSpPr>
          <p:nvPr/>
        </p:nvSpPr>
        <p:spPr>
          <a:xfrm>
            <a:off x="260965" y="701040"/>
            <a:ext cx="3752159" cy="1536301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9B6D6140-7907-0F34-3061-901AE314B5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9" b="2469"/>
          <a:stretch/>
        </p:blipFill>
        <p:spPr>
          <a:xfrm>
            <a:off x="2653980" y="720390"/>
            <a:ext cx="403105" cy="419388"/>
          </a:xfrm>
          <a:prstGeom prst="flowChartConnector">
            <a:avLst/>
          </a:prstGeom>
          <a:noFill/>
          <a:ln w="28575">
            <a:solidFill>
              <a:srgbClr val="FFF2CC"/>
            </a:solidFill>
          </a:ln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BD5B96B7-F9C8-DFA1-380A-82790E5C7D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" b="667"/>
          <a:stretch/>
        </p:blipFill>
        <p:spPr>
          <a:xfrm>
            <a:off x="1290704" y="709289"/>
            <a:ext cx="457475" cy="474772"/>
          </a:xfrm>
          <a:prstGeom prst="flowChartConnector">
            <a:avLst/>
          </a:prstGeom>
          <a:noFill/>
          <a:ln w="28575">
            <a:solidFill>
              <a:srgbClr val="FFF2CC"/>
            </a:solidFill>
          </a:ln>
        </p:spPr>
      </p:pic>
      <p:pic>
        <p:nvPicPr>
          <p:cNvPr id="35" name="Picture 2" descr="10,505 French Flag Stock Photos, Pictures &amp; Royalty-Free Images - iStock">
            <a:extLst>
              <a:ext uri="{FF2B5EF4-FFF2-40B4-BE49-F238E27FC236}">
                <a16:creationId xmlns:a16="http://schemas.microsoft.com/office/drawing/2014/main" id="{F9773A2E-6658-567F-44D7-A77F537FC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257" y="988309"/>
            <a:ext cx="404109" cy="23482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B59A383C-8960-3E89-DA3C-820E01F0A884}"/>
              </a:ext>
            </a:extLst>
          </p:cNvPr>
          <p:cNvSpPr txBox="1"/>
          <p:nvPr/>
        </p:nvSpPr>
        <p:spPr>
          <a:xfrm>
            <a:off x="261116" y="709440"/>
            <a:ext cx="937271" cy="25391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VCSI </a:t>
            </a:r>
            <a:r>
              <a:rPr kumimoji="0" lang="fr-FR" sz="1050" b="1" i="0" u="none" strike="noStrike" kern="1200" cap="none" spc="0" normalizeH="0" baseline="0" noProof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Datalab</a:t>
            </a:r>
            <a:endParaRPr kumimoji="0" lang="fr-FR" sz="1050" b="1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0E67148-3391-D477-FD79-FBEF37E62085}"/>
              </a:ext>
            </a:extLst>
          </p:cNvPr>
          <p:cNvSpPr txBox="1"/>
          <p:nvPr/>
        </p:nvSpPr>
        <p:spPr>
          <a:xfrm>
            <a:off x="1676904" y="772952"/>
            <a:ext cx="927880" cy="3385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Vinci Sans Light"/>
                <a:ea typeface="+mn-ea"/>
                <a:cs typeface="+mn-cs"/>
              </a:rPr>
              <a:t>Camille </a:t>
            </a:r>
            <a:r>
              <a:rPr kumimoji="0" lang="fr-FR" sz="800" b="1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Vinci Sans Light"/>
                <a:ea typeface="+mn-ea"/>
                <a:cs typeface="+mn-cs"/>
              </a:rPr>
              <a:t>Vaneenoge</a:t>
            </a:r>
            <a:endParaRPr kumimoji="0" lang="fr-FR" sz="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Vinci Sans Ligh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Vinci Sans Light"/>
                <a:ea typeface="+mn-ea"/>
                <a:cs typeface="+mn-cs"/>
              </a:rPr>
              <a:t>Manager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6A21D8F-C01C-9702-52FF-B4CF18DF25A4}"/>
              </a:ext>
            </a:extLst>
          </p:cNvPr>
          <p:cNvSpPr txBox="1"/>
          <p:nvPr/>
        </p:nvSpPr>
        <p:spPr>
          <a:xfrm>
            <a:off x="2987710" y="790921"/>
            <a:ext cx="950891" cy="3385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Vinci Sans Light"/>
                <a:ea typeface="+mn-ea"/>
                <a:cs typeface="+mn-cs"/>
              </a:rPr>
              <a:t>Victorien Melot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dirty="0">
                <a:solidFill>
                  <a:schemeClr val="tx1">
                    <a:lumMod val="50000"/>
                  </a:schemeClr>
                </a:solidFill>
                <a:latin typeface="Vinci Sans Light"/>
              </a:rPr>
              <a:t>AI Lead</a:t>
            </a: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Vinci Sans Light"/>
              <a:ea typeface="+mn-ea"/>
              <a:cs typeface="+mn-cs"/>
            </a:endParaRPr>
          </a:p>
        </p:txBody>
      </p:sp>
      <p:pic>
        <p:nvPicPr>
          <p:cNvPr id="40" name="Picture 6">
            <a:extLst>
              <a:ext uri="{FF2B5EF4-FFF2-40B4-BE49-F238E27FC236}">
                <a16:creationId xmlns:a16="http://schemas.microsoft.com/office/drawing/2014/main" id="{5938FB1C-50D8-2F26-393F-8B001E88E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52" y="1313030"/>
            <a:ext cx="437107" cy="437107"/>
          </a:xfrm>
          <a:prstGeom prst="flowChartConnector">
            <a:avLst/>
          </a:prstGeom>
          <a:noFill/>
          <a:ln w="28575">
            <a:solidFill>
              <a:srgbClr val="FFF2C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Photo de profil de Ali Ouardi">
            <a:extLst>
              <a:ext uri="{FF2B5EF4-FFF2-40B4-BE49-F238E27FC236}">
                <a16:creationId xmlns:a16="http://schemas.microsoft.com/office/drawing/2014/main" id="{1F189C0F-3F62-8595-1B13-11CA25F6B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78" y="1313293"/>
            <a:ext cx="440581" cy="440581"/>
          </a:xfrm>
          <a:prstGeom prst="flowChartConnector">
            <a:avLst/>
          </a:prstGeom>
          <a:noFill/>
          <a:ln w="28575">
            <a:solidFill>
              <a:srgbClr val="FFF2C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23B31C7A-DF94-CBAD-1D9B-A83213BBD7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4" t="2561" r="18739" b="4565"/>
          <a:stretch/>
        </p:blipFill>
        <p:spPr bwMode="auto">
          <a:xfrm>
            <a:off x="2822197" y="1320353"/>
            <a:ext cx="437106" cy="437412"/>
          </a:xfrm>
          <a:prstGeom prst="ellipse">
            <a:avLst/>
          </a:prstGeom>
          <a:noFill/>
          <a:ln w="28575">
            <a:solidFill>
              <a:srgbClr val="FFF2C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3F66D0A1-686B-EE97-8499-CEE027F1B0D6}"/>
              </a:ext>
            </a:extLst>
          </p:cNvPr>
          <p:cNvSpPr txBox="1"/>
          <p:nvPr/>
        </p:nvSpPr>
        <p:spPr>
          <a:xfrm>
            <a:off x="-101" y="1729902"/>
            <a:ext cx="107458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Paul </a:t>
            </a:r>
          </a:p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MULLER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EF9CBE1-D0CC-5A8E-B148-C4F9FADA90D0}"/>
              </a:ext>
            </a:extLst>
          </p:cNvPr>
          <p:cNvSpPr txBox="1"/>
          <p:nvPr/>
        </p:nvSpPr>
        <p:spPr>
          <a:xfrm>
            <a:off x="1267620" y="1704501"/>
            <a:ext cx="107458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Ali </a:t>
            </a:r>
          </a:p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OUARDI</a:t>
            </a:r>
          </a:p>
          <a:p>
            <a:pPr algn="ctr" defTabSz="457178">
              <a:defRPr/>
            </a:pPr>
            <a:endParaRPr kumimoji="0" lang="fr-FR" sz="8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inci Sans Light"/>
              <a:ea typeface="+mn-ea"/>
              <a:cs typeface="Calibri"/>
            </a:endParaRPr>
          </a:p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inci Sans Light"/>
              <a:ea typeface="+mn-ea"/>
              <a:cs typeface="Calibri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356E2D31-3A4B-2848-063E-59F3248201E3}"/>
              </a:ext>
            </a:extLst>
          </p:cNvPr>
          <p:cNvSpPr txBox="1"/>
          <p:nvPr/>
        </p:nvSpPr>
        <p:spPr>
          <a:xfrm>
            <a:off x="2497558" y="1729902"/>
            <a:ext cx="107458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Ugo </a:t>
            </a:r>
          </a:p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LE MORVAN</a:t>
            </a:r>
          </a:p>
        </p:txBody>
      </p:sp>
      <p:pic>
        <p:nvPicPr>
          <p:cNvPr id="49" name="Picture 10" descr="Photo de profil de Nizar Chafii">
            <a:extLst>
              <a:ext uri="{FF2B5EF4-FFF2-40B4-BE49-F238E27FC236}">
                <a16:creationId xmlns:a16="http://schemas.microsoft.com/office/drawing/2014/main" id="{516E32E4-13C5-7ED9-12A3-8DE4DA4FB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4276" y="1324507"/>
            <a:ext cx="440581" cy="440581"/>
          </a:xfrm>
          <a:prstGeom prst="flowChartConnector">
            <a:avLst/>
          </a:prstGeom>
          <a:noFill/>
          <a:ln w="28575">
            <a:solidFill>
              <a:srgbClr val="FFF2C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image profil">
            <a:extLst>
              <a:ext uri="{FF2B5EF4-FFF2-40B4-BE49-F238E27FC236}">
                <a16:creationId xmlns:a16="http://schemas.microsoft.com/office/drawing/2014/main" id="{00E8034B-3C74-6E6C-2DF8-F797C0643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32" y="1305402"/>
            <a:ext cx="440580" cy="440580"/>
          </a:xfrm>
          <a:prstGeom prst="ellipse">
            <a:avLst/>
          </a:prstGeom>
          <a:noFill/>
          <a:ln w="28575">
            <a:solidFill>
              <a:srgbClr val="FFF2C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4C2E962B-0BCC-C944-670C-D53E0CFF866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5186" r="1989" b="3705"/>
          <a:stretch/>
        </p:blipFill>
        <p:spPr>
          <a:xfrm>
            <a:off x="3446362" y="1303068"/>
            <a:ext cx="469490" cy="462333"/>
          </a:xfrm>
          <a:prstGeom prst="flowChartConnector">
            <a:avLst/>
          </a:prstGeom>
          <a:noFill/>
          <a:ln w="28575">
            <a:solidFill>
              <a:srgbClr val="FFF2CC"/>
            </a:solidFill>
          </a:ln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3218F09E-71FE-3886-19D0-7D124BCDFCD2}"/>
              </a:ext>
            </a:extLst>
          </p:cNvPr>
          <p:cNvSpPr txBox="1"/>
          <p:nvPr/>
        </p:nvSpPr>
        <p:spPr>
          <a:xfrm>
            <a:off x="631075" y="1729902"/>
            <a:ext cx="107458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b="1">
                <a:solidFill>
                  <a:prstClr val="black"/>
                </a:solidFill>
                <a:latin typeface="Vinci Sans Light"/>
                <a:cs typeface="Calibri"/>
              </a:rPr>
              <a:t>Nizar </a:t>
            </a:r>
          </a:p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b="1">
                <a:solidFill>
                  <a:prstClr val="black"/>
                </a:solidFill>
                <a:latin typeface="Vinci Sans Light"/>
                <a:cs typeface="Calibri"/>
              </a:rPr>
              <a:t>CHAFII</a:t>
            </a:r>
          </a:p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inci Sans Light"/>
              <a:ea typeface="+mn-ea"/>
              <a:cs typeface="Calibri"/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48F9D584-0FA9-59B1-1010-3A090E3BAD4B}"/>
              </a:ext>
            </a:extLst>
          </p:cNvPr>
          <p:cNvSpPr txBox="1"/>
          <p:nvPr/>
        </p:nvSpPr>
        <p:spPr>
          <a:xfrm>
            <a:off x="1898592" y="1727290"/>
            <a:ext cx="107458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Malek </a:t>
            </a:r>
          </a:p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FARHAT</a:t>
            </a:r>
            <a:endParaRPr kumimoji="0" lang="fr-FR" sz="8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inci Sans Light"/>
              <a:ea typeface="+mn-ea"/>
              <a:cs typeface="Calibri"/>
            </a:endParaRPr>
          </a:p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inci Sans Light"/>
              <a:ea typeface="+mn-ea"/>
              <a:cs typeface="Calibri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0F09441B-677E-A87A-6B54-E2A0838C77E3}"/>
              </a:ext>
            </a:extLst>
          </p:cNvPr>
          <p:cNvSpPr txBox="1"/>
          <p:nvPr/>
        </p:nvSpPr>
        <p:spPr>
          <a:xfrm>
            <a:off x="3158348" y="1729902"/>
            <a:ext cx="107458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Imane </a:t>
            </a:r>
          </a:p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AGHMARI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50F2EFB-4602-18AA-9479-FC63838F4E62}"/>
              </a:ext>
            </a:extLst>
          </p:cNvPr>
          <p:cNvSpPr>
            <a:spLocks noChangeAspect="1"/>
          </p:cNvSpPr>
          <p:nvPr/>
        </p:nvSpPr>
        <p:spPr>
          <a:xfrm>
            <a:off x="253357" y="2309091"/>
            <a:ext cx="3752160" cy="8994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20CB9394-B379-CB71-46A4-11E26784F48A}"/>
              </a:ext>
            </a:extLst>
          </p:cNvPr>
          <p:cNvSpPr txBox="1"/>
          <p:nvPr/>
        </p:nvSpPr>
        <p:spPr>
          <a:xfrm>
            <a:off x="255830" y="2315822"/>
            <a:ext cx="999116" cy="2539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I²A Mérignac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414D4534-D6BF-FF9D-C490-B68508F76C77}"/>
              </a:ext>
            </a:extLst>
          </p:cNvPr>
          <p:cNvSpPr txBox="1"/>
          <p:nvPr/>
        </p:nvSpPr>
        <p:spPr>
          <a:xfrm>
            <a:off x="1946834" y="2420107"/>
            <a:ext cx="107458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Vinci Sans Light"/>
                <a:ea typeface="+mn-ea"/>
                <a:cs typeface="+mn-cs"/>
              </a:rPr>
              <a:t>Kamal Berrada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Vinci Sans Light"/>
                <a:ea typeface="+mn-ea"/>
                <a:cs typeface="+mn-cs"/>
              </a:rPr>
              <a:t>Manager</a:t>
            </a:r>
          </a:p>
        </p:txBody>
      </p:sp>
      <p:pic>
        <p:nvPicPr>
          <p:cNvPr id="61" name="Picture 6" descr="image">
            <a:extLst>
              <a:ext uri="{FF2B5EF4-FFF2-40B4-BE49-F238E27FC236}">
                <a16:creationId xmlns:a16="http://schemas.microsoft.com/office/drawing/2014/main" id="{369EF21F-7E4B-13BE-A005-AB11F4059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274" y="2399205"/>
            <a:ext cx="379131" cy="383439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67" name="Picture 4" descr="image">
            <a:extLst>
              <a:ext uri="{FF2B5EF4-FFF2-40B4-BE49-F238E27FC236}">
                <a16:creationId xmlns:a16="http://schemas.microsoft.com/office/drawing/2014/main" id="{6AC833BA-2CEA-6F10-82E8-2A587380C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474" y="2781418"/>
            <a:ext cx="395942" cy="383439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68" name="Picture 2" descr="image">
            <a:extLst>
              <a:ext uri="{FF2B5EF4-FFF2-40B4-BE49-F238E27FC236}">
                <a16:creationId xmlns:a16="http://schemas.microsoft.com/office/drawing/2014/main" id="{D00B3A89-15A0-1D99-40B5-826E51E39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895" y="2782901"/>
            <a:ext cx="397520" cy="397520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20000"/>
                <a:lumOff val="80000"/>
              </a:schemeClr>
            </a:solidFill>
          </a:ln>
        </p:spPr>
      </p:pic>
      <p:sp>
        <p:nvSpPr>
          <p:cNvPr id="69" name="ZoneTexte 68">
            <a:extLst>
              <a:ext uri="{FF2B5EF4-FFF2-40B4-BE49-F238E27FC236}">
                <a16:creationId xmlns:a16="http://schemas.microsoft.com/office/drawing/2014/main" id="{566A609D-3381-1FF1-3607-39886FF170F0}"/>
              </a:ext>
            </a:extLst>
          </p:cNvPr>
          <p:cNvSpPr txBox="1"/>
          <p:nvPr/>
        </p:nvSpPr>
        <p:spPr>
          <a:xfrm>
            <a:off x="2971646" y="2835243"/>
            <a:ext cx="107458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Aymane</a:t>
            </a: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 GOURIMATE</a:t>
            </a:r>
          </a:p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Data </a:t>
            </a:r>
            <a:r>
              <a:rPr kumimoji="0" lang="fr-FR" sz="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Scientist</a:t>
            </a: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, PhD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0FBCBCFB-7048-BCAA-120A-E40B59EBC70D}"/>
              </a:ext>
            </a:extLst>
          </p:cNvPr>
          <p:cNvSpPr txBox="1"/>
          <p:nvPr/>
        </p:nvSpPr>
        <p:spPr>
          <a:xfrm>
            <a:off x="1542320" y="2826303"/>
            <a:ext cx="99996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Jonathan TOURAILLE</a:t>
            </a:r>
          </a:p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Data </a:t>
            </a:r>
            <a:r>
              <a:rPr kumimoji="0" lang="fr-FR" sz="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Scientist</a:t>
            </a:r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inci Sans Light"/>
              <a:ea typeface="+mn-ea"/>
              <a:cs typeface="Calibri"/>
            </a:endParaRPr>
          </a:p>
        </p:txBody>
      </p:sp>
      <p:pic>
        <p:nvPicPr>
          <p:cNvPr id="72" name="Picture 2" descr="10,505 French Flag Stock Photos, Pictures &amp; Royalty-Free Images - iStock">
            <a:extLst>
              <a:ext uri="{FF2B5EF4-FFF2-40B4-BE49-F238E27FC236}">
                <a16:creationId xmlns:a16="http://schemas.microsoft.com/office/drawing/2014/main" id="{99D8B227-7282-3364-2BC0-9375078C5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254" y="2602583"/>
            <a:ext cx="404109" cy="23482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25">
            <a:extLst>
              <a:ext uri="{FF2B5EF4-FFF2-40B4-BE49-F238E27FC236}">
                <a16:creationId xmlns:a16="http://schemas.microsoft.com/office/drawing/2014/main" id="{B9216BEE-211B-EF77-649B-216304FEAEA4}"/>
              </a:ext>
            </a:extLst>
          </p:cNvPr>
          <p:cNvSpPr txBox="1"/>
          <p:nvPr/>
        </p:nvSpPr>
        <p:spPr>
          <a:xfrm>
            <a:off x="2202345" y="3362882"/>
            <a:ext cx="11239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Frederic Delrieu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Manager</a:t>
            </a:r>
          </a:p>
        </p:txBody>
      </p:sp>
      <p:pic>
        <p:nvPicPr>
          <p:cNvPr id="89" name="Image 88">
            <a:extLst>
              <a:ext uri="{FF2B5EF4-FFF2-40B4-BE49-F238E27FC236}">
                <a16:creationId xmlns:a16="http://schemas.microsoft.com/office/drawing/2014/main" id="{CC35E03B-05F2-CE4A-98D7-4A85283AF7A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9414" t="5662" r="10216" b="5012"/>
          <a:stretch/>
        </p:blipFill>
        <p:spPr>
          <a:xfrm>
            <a:off x="1705485" y="3323589"/>
            <a:ext cx="451807" cy="453253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rgbClr val="99FFCC"/>
            </a:solidFill>
          </a:ln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FDA0E90D-E2B9-DF4C-A332-6E7E8A2C4B77}"/>
              </a:ext>
            </a:extLst>
          </p:cNvPr>
          <p:cNvSpPr/>
          <p:nvPr/>
        </p:nvSpPr>
        <p:spPr>
          <a:xfrm>
            <a:off x="1588203" y="3747216"/>
            <a:ext cx="1337741" cy="468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Yann  Garcin</a:t>
            </a:r>
          </a:p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Data </a:t>
            </a:r>
            <a:r>
              <a:rPr kumimoji="0" lang="fr-FR" sz="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Engineer</a:t>
            </a:r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inci Sans Light"/>
              <a:ea typeface="+mn-ea"/>
              <a:cs typeface="Calibri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EB5AB81-2D9A-5271-5A62-EB5C285FE36D}"/>
              </a:ext>
            </a:extLst>
          </p:cNvPr>
          <p:cNvSpPr/>
          <p:nvPr/>
        </p:nvSpPr>
        <p:spPr>
          <a:xfrm>
            <a:off x="3045750" y="3742122"/>
            <a:ext cx="1337741" cy="468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Amine </a:t>
            </a:r>
            <a:r>
              <a:rPr kumimoji="0" lang="fr-FR" sz="8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Dhane</a:t>
            </a:r>
            <a:endParaRPr kumimoji="0" lang="fr-FR" sz="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inci Sans Light"/>
              <a:ea typeface="+mn-ea"/>
              <a:cs typeface="Calibri"/>
            </a:endParaRPr>
          </a:p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Data </a:t>
            </a:r>
            <a:r>
              <a:rPr kumimoji="0" lang="fr-FR" sz="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Scientist</a:t>
            </a:r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inci Sans Light"/>
              <a:ea typeface="+mn-ea"/>
              <a:cs typeface="Calibri"/>
            </a:endParaRPr>
          </a:p>
        </p:txBody>
      </p:sp>
      <p:pic>
        <p:nvPicPr>
          <p:cNvPr id="92" name="Image 91">
            <a:extLst>
              <a:ext uri="{FF2B5EF4-FFF2-40B4-BE49-F238E27FC236}">
                <a16:creationId xmlns:a16="http://schemas.microsoft.com/office/drawing/2014/main" id="{75AD5403-EAF8-64A7-0AED-1B02B51F09B2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2477" r="1429"/>
          <a:stretch/>
        </p:blipFill>
        <p:spPr>
          <a:xfrm>
            <a:off x="2622113" y="3756639"/>
            <a:ext cx="454117" cy="460217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noFill/>
          </a:ln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7F207184-2FB8-DB2E-50CE-AC0D23D153F3}"/>
              </a:ext>
            </a:extLst>
          </p:cNvPr>
          <p:cNvSpPr/>
          <p:nvPr/>
        </p:nvSpPr>
        <p:spPr>
          <a:xfrm>
            <a:off x="249689" y="4337879"/>
            <a:ext cx="3752160" cy="6876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635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/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4F8466D2-D8DD-D1AD-253E-9DE25B8354E5}"/>
              </a:ext>
            </a:extLst>
          </p:cNvPr>
          <p:cNvSpPr txBox="1"/>
          <p:nvPr/>
        </p:nvSpPr>
        <p:spPr>
          <a:xfrm>
            <a:off x="260963" y="3278335"/>
            <a:ext cx="1076589" cy="253916"/>
          </a:xfrm>
          <a:prstGeom prst="rect">
            <a:avLst/>
          </a:prstGeom>
          <a:solidFill>
            <a:srgbClr val="99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Sixense</a:t>
            </a:r>
            <a:r>
              <a:rPr kumimoji="0" lang="fr-FR" sz="105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Digital</a:t>
            </a:r>
          </a:p>
        </p:txBody>
      </p:sp>
      <p:pic>
        <p:nvPicPr>
          <p:cNvPr id="94" name="Picture 2" descr="10,505 French Flag Stock Photos, Pictures &amp; Royalty-Free Images - iStock">
            <a:extLst>
              <a:ext uri="{FF2B5EF4-FFF2-40B4-BE49-F238E27FC236}">
                <a16:creationId xmlns:a16="http://schemas.microsoft.com/office/drawing/2014/main" id="{B2BEDA84-E3A5-66A4-2ABA-A3C19C86E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417" y="3564574"/>
            <a:ext cx="404109" cy="23482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Ellipse 96">
            <a:extLst>
              <a:ext uri="{FF2B5EF4-FFF2-40B4-BE49-F238E27FC236}">
                <a16:creationId xmlns:a16="http://schemas.microsoft.com/office/drawing/2014/main" id="{7DBDE8BE-95CD-42FA-E5B3-735A295559CE}"/>
              </a:ext>
            </a:extLst>
          </p:cNvPr>
          <p:cNvSpPr/>
          <p:nvPr/>
        </p:nvSpPr>
        <p:spPr>
          <a:xfrm>
            <a:off x="1170474" y="3787023"/>
            <a:ext cx="472767" cy="446515"/>
          </a:xfrm>
          <a:prstGeom prst="ellipse">
            <a:avLst/>
          </a:prstGeom>
          <a:solidFill>
            <a:schemeClr val="bg1"/>
          </a:solidFill>
          <a:ln w="6350">
            <a:solidFill>
              <a:srgbClr val="99FFCC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/>
          </a:p>
        </p:txBody>
      </p:sp>
      <p:sp>
        <p:nvSpPr>
          <p:cNvPr id="98" name="TextBox 25">
            <a:extLst>
              <a:ext uri="{FF2B5EF4-FFF2-40B4-BE49-F238E27FC236}">
                <a16:creationId xmlns:a16="http://schemas.microsoft.com/office/drawing/2014/main" id="{D62F16B7-3403-609D-326F-0747A07A2516}"/>
              </a:ext>
            </a:extLst>
          </p:cNvPr>
          <p:cNvSpPr txBox="1"/>
          <p:nvPr/>
        </p:nvSpPr>
        <p:spPr>
          <a:xfrm>
            <a:off x="1618332" y="4518143"/>
            <a:ext cx="11239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Alexis Bigot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​</a:t>
            </a:r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Vinci Sans Light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Data </a:t>
            </a:r>
            <a:r>
              <a:rPr kumimoji="0" lang="fr-FR" sz="800" b="0" i="0" u="none" strike="noStrike" kern="1200" cap="none" spc="0" normalizeH="0" baseline="0" noProof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Scientist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Vinci Sans Light"/>
              <a:ea typeface="+mn-ea"/>
              <a:cs typeface="Segoe UI"/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4D253345-D718-CE06-D626-6CDC032E31CD}"/>
              </a:ext>
            </a:extLst>
          </p:cNvPr>
          <p:cNvSpPr txBox="1"/>
          <p:nvPr/>
        </p:nvSpPr>
        <p:spPr>
          <a:xfrm>
            <a:off x="250205" y="4337688"/>
            <a:ext cx="867561" cy="4154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Sixense</a:t>
            </a:r>
            <a:r>
              <a:rPr kumimoji="0" lang="fr-FR" sz="105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Eng</a:t>
            </a:r>
            <a:r>
              <a:rPr lang="fr-FR" sz="1050" b="1">
                <a:solidFill>
                  <a:srgbClr val="3F3F3F"/>
                </a:solidFill>
                <a:latin typeface="+mj-lt"/>
              </a:rPr>
              <a:t>i</a:t>
            </a:r>
            <a:r>
              <a:rPr kumimoji="0" lang="fr-FR" sz="1050" b="1" i="0" u="none" strike="noStrike" kern="1200" cap="none" spc="0" normalizeH="0" baseline="0" noProof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neering</a:t>
            </a:r>
            <a:endParaRPr kumimoji="0" lang="fr-FR" sz="1050" b="1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1" name="TextBox 25">
            <a:extLst>
              <a:ext uri="{FF2B5EF4-FFF2-40B4-BE49-F238E27FC236}">
                <a16:creationId xmlns:a16="http://schemas.microsoft.com/office/drawing/2014/main" id="{F9E5E2DE-5239-5002-AC57-F93425827C05}"/>
              </a:ext>
            </a:extLst>
          </p:cNvPr>
          <p:cNvSpPr txBox="1"/>
          <p:nvPr/>
        </p:nvSpPr>
        <p:spPr>
          <a:xfrm>
            <a:off x="2875854" y="4531819"/>
            <a:ext cx="11239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Sofiane HADJI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​</a:t>
            </a:r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Vinci Sans Light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Data </a:t>
            </a:r>
            <a:r>
              <a:rPr kumimoji="0" lang="fr-FR" sz="800" b="0" i="0" u="none" strike="noStrike" kern="1200" cap="none" spc="0" normalizeH="0" baseline="0" noProof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Scientist</a:t>
            </a: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, PhD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Vinci Sans Light"/>
              <a:ea typeface="+mn-ea"/>
              <a:cs typeface="Segoe UI"/>
            </a:endParaRPr>
          </a:p>
        </p:txBody>
      </p:sp>
      <p:pic>
        <p:nvPicPr>
          <p:cNvPr id="102" name="Image 101">
            <a:extLst>
              <a:ext uri="{FF2B5EF4-FFF2-40B4-BE49-F238E27FC236}">
                <a16:creationId xmlns:a16="http://schemas.microsoft.com/office/drawing/2014/main" id="{6576DC6E-8F48-315C-58C1-BD214EC86E1B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3216"/>
          <a:stretch/>
        </p:blipFill>
        <p:spPr>
          <a:xfrm>
            <a:off x="2438070" y="4462516"/>
            <a:ext cx="477000" cy="468313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103" name="Picture 2" descr="10,505 French Flag Stock Photos, Pictures &amp; Royalty-Free Images - iStock">
            <a:extLst>
              <a:ext uri="{FF2B5EF4-FFF2-40B4-BE49-F238E27FC236}">
                <a16:creationId xmlns:a16="http://schemas.microsoft.com/office/drawing/2014/main" id="{765B7C86-D9B7-2F08-611E-6099390FD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445" y="4772884"/>
            <a:ext cx="404109" cy="23482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Ellipse 105">
            <a:extLst>
              <a:ext uri="{FF2B5EF4-FFF2-40B4-BE49-F238E27FC236}">
                <a16:creationId xmlns:a16="http://schemas.microsoft.com/office/drawing/2014/main" id="{ADFA64A6-01A4-9CF6-54ED-530AA47A746D}"/>
              </a:ext>
            </a:extLst>
          </p:cNvPr>
          <p:cNvSpPr/>
          <p:nvPr/>
        </p:nvSpPr>
        <p:spPr>
          <a:xfrm>
            <a:off x="1163259" y="4441902"/>
            <a:ext cx="472767" cy="44651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/>
          </a:p>
        </p:txBody>
      </p:sp>
      <p:pic>
        <p:nvPicPr>
          <p:cNvPr id="107" name="Image 106">
            <a:extLst>
              <a:ext uri="{FF2B5EF4-FFF2-40B4-BE49-F238E27FC236}">
                <a16:creationId xmlns:a16="http://schemas.microsoft.com/office/drawing/2014/main" id="{684DA205-CCA7-C0D5-AC58-5CBD32C8D8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5105131" y="766283"/>
            <a:ext cx="468000" cy="468000"/>
          </a:xfrm>
          <a:prstGeom prst="flowChartConnector">
            <a:avLst/>
          </a:prstGeom>
          <a:solidFill>
            <a:srgbClr val="B2FCB6"/>
          </a:solidFill>
          <a:ln w="28575">
            <a:noFill/>
          </a:ln>
        </p:spPr>
      </p:pic>
      <p:sp>
        <p:nvSpPr>
          <p:cNvPr id="108" name="ZoneTexte 107">
            <a:extLst>
              <a:ext uri="{FF2B5EF4-FFF2-40B4-BE49-F238E27FC236}">
                <a16:creationId xmlns:a16="http://schemas.microsoft.com/office/drawing/2014/main" id="{4969F97A-79E8-569F-BDD9-389F4FCEA06F}"/>
              </a:ext>
            </a:extLst>
          </p:cNvPr>
          <p:cNvSpPr txBox="1"/>
          <p:nvPr/>
        </p:nvSpPr>
        <p:spPr>
          <a:xfrm>
            <a:off x="4062785" y="701275"/>
            <a:ext cx="960635" cy="2539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fr-F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1" i="0" u="none" strike="noStrike" cap="none" spc="0" normalizeH="0" baseline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j-lt"/>
              </a:defRPr>
            </a:lvl1pPr>
          </a:lstStyle>
          <a:p>
            <a:r>
              <a:rPr lang="fr-FR"/>
              <a:t>VCSI France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C3B2E770-2D84-0877-723C-D0DE05E9E2F9}"/>
              </a:ext>
            </a:extLst>
          </p:cNvPr>
          <p:cNvSpPr txBox="1"/>
          <p:nvPr/>
        </p:nvSpPr>
        <p:spPr>
          <a:xfrm>
            <a:off x="5511535" y="847249"/>
            <a:ext cx="1074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+mn-cs"/>
              </a:rPr>
              <a:t>Alexandre COUSIN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+mn-cs"/>
              </a:rPr>
              <a:t>Manager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4F9BCBD-C2B6-DB9C-4A7B-120C9B69611A}"/>
              </a:ext>
            </a:extLst>
          </p:cNvPr>
          <p:cNvSpPr/>
          <p:nvPr/>
        </p:nvSpPr>
        <p:spPr>
          <a:xfrm>
            <a:off x="4954159" y="1129585"/>
            <a:ext cx="1123706" cy="468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Marc JOURNE</a:t>
            </a:r>
          </a:p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Data </a:t>
            </a:r>
            <a:r>
              <a:rPr kumimoji="0" lang="fr-FR" sz="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Scientist</a:t>
            </a:r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inci Sans Light"/>
              <a:ea typeface="+mn-ea"/>
              <a:cs typeface="Calibri"/>
            </a:endParaRPr>
          </a:p>
        </p:txBody>
      </p:sp>
      <p:pic>
        <p:nvPicPr>
          <p:cNvPr id="113" name="Picture 6">
            <a:extLst>
              <a:ext uri="{FF2B5EF4-FFF2-40B4-BE49-F238E27FC236}">
                <a16:creationId xmlns:a16="http://schemas.microsoft.com/office/drawing/2014/main" id="{08F600B7-173D-AB5C-0CD5-E03AE8D29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27467" y="1188281"/>
            <a:ext cx="365530" cy="365530"/>
          </a:xfrm>
          <a:prstGeom prst="flowChartConnector">
            <a:avLst/>
          </a:prstGeom>
          <a:solidFill>
            <a:srgbClr val="B2FCB6"/>
          </a:solidFill>
          <a:ln w="28575">
            <a:noFill/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7472FCE8-2210-824B-BE69-A4F7E702C7ED}"/>
              </a:ext>
            </a:extLst>
          </p:cNvPr>
          <p:cNvSpPr/>
          <p:nvPr/>
        </p:nvSpPr>
        <p:spPr>
          <a:xfrm>
            <a:off x="6728937" y="1127247"/>
            <a:ext cx="1262034" cy="468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Quentin CHICHERY</a:t>
            </a:r>
          </a:p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Data </a:t>
            </a:r>
            <a:r>
              <a:rPr kumimoji="0" lang="fr-FR" sz="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Scientist</a:t>
            </a:r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inci Sans Light"/>
              <a:ea typeface="+mn-ea"/>
              <a:cs typeface="Calibri"/>
            </a:endParaRPr>
          </a:p>
        </p:txBody>
      </p:sp>
      <p:pic>
        <p:nvPicPr>
          <p:cNvPr id="116" name="Picture 6">
            <a:extLst>
              <a:ext uri="{FF2B5EF4-FFF2-40B4-BE49-F238E27FC236}">
                <a16:creationId xmlns:a16="http://schemas.microsoft.com/office/drawing/2014/main" id="{C265D786-2193-86CE-13F0-C32F3BDCC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 bwMode="auto">
          <a:xfrm>
            <a:off x="6381405" y="1171431"/>
            <a:ext cx="365530" cy="365530"/>
          </a:xfrm>
          <a:prstGeom prst="flowChartConnector">
            <a:avLst/>
          </a:prstGeom>
          <a:solidFill>
            <a:srgbClr val="B2FCB6"/>
          </a:solidFill>
          <a:ln w="28575">
            <a:noFill/>
          </a:ln>
        </p:spPr>
      </p:pic>
      <p:pic>
        <p:nvPicPr>
          <p:cNvPr id="120" name="Picture 2" descr="Drapeau du Royaume-Uni — Wikipédia">
            <a:extLst>
              <a:ext uri="{FF2B5EF4-FFF2-40B4-BE49-F238E27FC236}">
                <a16:creationId xmlns:a16="http://schemas.microsoft.com/office/drawing/2014/main" id="{0FC66C94-A7A7-5DF7-57C9-6BC78353A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292" y="1018545"/>
            <a:ext cx="404109" cy="24246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ZoneTexte 120">
            <a:extLst>
              <a:ext uri="{FF2B5EF4-FFF2-40B4-BE49-F238E27FC236}">
                <a16:creationId xmlns:a16="http://schemas.microsoft.com/office/drawing/2014/main" id="{90B09B8C-A0CC-8845-1397-8C7248C9BA33}"/>
              </a:ext>
            </a:extLst>
          </p:cNvPr>
          <p:cNvSpPr txBox="1"/>
          <p:nvPr/>
        </p:nvSpPr>
        <p:spPr>
          <a:xfrm>
            <a:off x="7949190" y="714213"/>
            <a:ext cx="793367" cy="253916"/>
          </a:xfrm>
          <a:prstGeom prst="rect">
            <a:avLst/>
          </a:prstGeom>
          <a:solidFill>
            <a:srgbClr val="B9B19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UK</a:t>
            </a:r>
          </a:p>
        </p:txBody>
      </p:sp>
      <p:sp>
        <p:nvSpPr>
          <p:cNvPr id="122" name="TextBox 25">
            <a:extLst>
              <a:ext uri="{FF2B5EF4-FFF2-40B4-BE49-F238E27FC236}">
                <a16:creationId xmlns:a16="http://schemas.microsoft.com/office/drawing/2014/main" id="{A1B67B87-577B-D1CA-C44D-0984803D7414}"/>
              </a:ext>
            </a:extLst>
          </p:cNvPr>
          <p:cNvSpPr txBox="1"/>
          <p:nvPr/>
        </p:nvSpPr>
        <p:spPr>
          <a:xfrm>
            <a:off x="8718330" y="1152941"/>
            <a:ext cx="11239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Paul </a:t>
            </a:r>
            <a:r>
              <a:rPr kumimoji="0" lang="fr-FR" sz="800" b="1" i="0" u="none" strike="noStrike" kern="1200" cap="none" spc="0" normalizeH="0" baseline="0" noProof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McNally</a:t>
            </a:r>
            <a:endParaRPr kumimoji="0" lang="fr-FR" sz="800" b="1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Vinci Sans Light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Data </a:t>
            </a:r>
            <a:r>
              <a:rPr kumimoji="0" lang="fr-FR" sz="800" b="0" i="0" u="none" strike="noStrike" kern="1200" cap="none" spc="0" normalizeH="0" baseline="0" noProof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Scientist</a:t>
            </a:r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Vinci Sans Light"/>
              <a:ea typeface="+mn-ea"/>
              <a:cs typeface="Segoe UI"/>
            </a:endParaRPr>
          </a:p>
        </p:txBody>
      </p:sp>
      <p:pic>
        <p:nvPicPr>
          <p:cNvPr id="123" name="Image 122">
            <a:extLst>
              <a:ext uri="{FF2B5EF4-FFF2-40B4-BE49-F238E27FC236}">
                <a16:creationId xmlns:a16="http://schemas.microsoft.com/office/drawing/2014/main" id="{91806A87-16A3-29EF-2032-0919DAA263D6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8931" t="6420" r="8690" b="5204"/>
          <a:stretch/>
        </p:blipFill>
        <p:spPr>
          <a:xfrm>
            <a:off x="8851815" y="792935"/>
            <a:ext cx="411705" cy="392085"/>
          </a:xfrm>
          <a:prstGeom prst="flowChartConnector">
            <a:avLst/>
          </a:prstGeom>
          <a:grpFill/>
          <a:ln w="28575">
            <a:solidFill>
              <a:schemeClr val="accent6">
                <a:lumMod val="75000"/>
              </a:schemeClr>
            </a:solidFill>
          </a:ln>
        </p:spPr>
      </p:pic>
      <p:sp>
        <p:nvSpPr>
          <p:cNvPr id="124" name="TextBox 25">
            <a:extLst>
              <a:ext uri="{FF2B5EF4-FFF2-40B4-BE49-F238E27FC236}">
                <a16:creationId xmlns:a16="http://schemas.microsoft.com/office/drawing/2014/main" id="{12324E9B-E7C7-ECB3-E504-0D28FF601F63}"/>
              </a:ext>
            </a:extLst>
          </p:cNvPr>
          <p:cNvSpPr txBox="1"/>
          <p:nvPr/>
        </p:nvSpPr>
        <p:spPr>
          <a:xfrm>
            <a:off x="9674304" y="1159822"/>
            <a:ext cx="11239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Samuel Newman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Data </a:t>
            </a:r>
            <a:r>
              <a:rPr kumimoji="0" lang="fr-FR" sz="800" b="0" i="0" u="none" strike="noStrike" kern="1200" cap="none" spc="0" normalizeH="0" baseline="0" noProof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Scientist</a:t>
            </a:r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Vinci Sans Light"/>
              <a:ea typeface="+mn-ea"/>
              <a:cs typeface="Segoe UI"/>
            </a:endParaRPr>
          </a:p>
        </p:txBody>
      </p:sp>
      <p:pic>
        <p:nvPicPr>
          <p:cNvPr id="125" name="Image 124">
            <a:extLst>
              <a:ext uri="{FF2B5EF4-FFF2-40B4-BE49-F238E27FC236}">
                <a16:creationId xmlns:a16="http://schemas.microsoft.com/office/drawing/2014/main" id="{0303DBFE-7E6B-3EDB-CA24-D220E9FDDB6E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2064" t="1884" r="2158" b="4005"/>
          <a:stretch/>
        </p:blipFill>
        <p:spPr>
          <a:xfrm>
            <a:off x="10820979" y="784311"/>
            <a:ext cx="463535" cy="416847"/>
          </a:xfrm>
          <a:prstGeom prst="flowChartConnector">
            <a:avLst/>
          </a:prstGeom>
          <a:grpFill/>
          <a:ln w="28575">
            <a:solidFill>
              <a:schemeClr val="accent6">
                <a:lumMod val="75000"/>
              </a:schemeClr>
            </a:solidFill>
          </a:ln>
        </p:spPr>
      </p:pic>
      <p:pic>
        <p:nvPicPr>
          <p:cNvPr id="126" name="Image 125">
            <a:extLst>
              <a:ext uri="{FF2B5EF4-FFF2-40B4-BE49-F238E27FC236}">
                <a16:creationId xmlns:a16="http://schemas.microsoft.com/office/drawing/2014/main" id="{B7E48325-D54F-18A1-8DD8-8F8E1529A404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r="1953"/>
          <a:stretch/>
        </p:blipFill>
        <p:spPr>
          <a:xfrm>
            <a:off x="9842280" y="770536"/>
            <a:ext cx="429318" cy="416847"/>
          </a:xfrm>
          <a:prstGeom prst="flowChartConnector">
            <a:avLst/>
          </a:prstGeom>
          <a:grpFill/>
          <a:ln w="28575">
            <a:solidFill>
              <a:schemeClr val="accent6">
                <a:lumMod val="75000"/>
              </a:schemeClr>
            </a:solidFill>
          </a:ln>
        </p:spPr>
      </p:pic>
      <p:sp>
        <p:nvSpPr>
          <p:cNvPr id="127" name="TextBox 25">
            <a:extLst>
              <a:ext uri="{FF2B5EF4-FFF2-40B4-BE49-F238E27FC236}">
                <a16:creationId xmlns:a16="http://schemas.microsoft.com/office/drawing/2014/main" id="{66072738-88D4-C924-F419-461A2A176613}"/>
              </a:ext>
            </a:extLst>
          </p:cNvPr>
          <p:cNvSpPr txBox="1"/>
          <p:nvPr/>
        </p:nvSpPr>
        <p:spPr>
          <a:xfrm>
            <a:off x="10682915" y="1157197"/>
            <a:ext cx="11239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David VATER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Data </a:t>
            </a:r>
            <a:r>
              <a:rPr kumimoji="0" lang="fr-FR" sz="800" b="0" i="0" u="none" strike="noStrike" kern="1200" cap="none" spc="0" normalizeH="0" baseline="0" noProof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Scientist</a:t>
            </a:r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Vinci Sans Light"/>
              <a:ea typeface="+mn-ea"/>
              <a:cs typeface="Segoe UI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AC93C1CA-A6C5-9922-5E6E-B03C4E3C39D8}"/>
              </a:ext>
            </a:extLst>
          </p:cNvPr>
          <p:cNvSpPr/>
          <p:nvPr/>
        </p:nvSpPr>
        <p:spPr>
          <a:xfrm>
            <a:off x="260963" y="5074787"/>
            <a:ext cx="3752160" cy="1097192"/>
          </a:xfrm>
          <a:prstGeom prst="rect">
            <a:avLst/>
          </a:prstGeom>
          <a:solidFill>
            <a:srgbClr val="FFD5DC"/>
          </a:solidFill>
          <a:ln w="635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/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CAFA2F4A-ADBE-DC41-2716-AC988D710B84}"/>
              </a:ext>
            </a:extLst>
          </p:cNvPr>
          <p:cNvSpPr txBox="1"/>
          <p:nvPr/>
        </p:nvSpPr>
        <p:spPr>
          <a:xfrm>
            <a:off x="258733" y="5084574"/>
            <a:ext cx="786810" cy="253916"/>
          </a:xfrm>
          <a:prstGeom prst="rect">
            <a:avLst/>
          </a:prstGeom>
          <a:solidFill>
            <a:srgbClr val="FFBDC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Diagway</a:t>
            </a:r>
            <a:endParaRPr kumimoji="0" lang="fr-FR" sz="1050" b="1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238383DF-66F1-2148-B69D-A5B9F1C8A524}"/>
              </a:ext>
            </a:extLst>
          </p:cNvPr>
          <p:cNvSpPr txBox="1"/>
          <p:nvPr/>
        </p:nvSpPr>
        <p:spPr>
          <a:xfrm>
            <a:off x="1638833" y="5201589"/>
            <a:ext cx="107458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Marc HENRIOT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Manager</a:t>
            </a:r>
          </a:p>
        </p:txBody>
      </p:sp>
      <p:pic>
        <p:nvPicPr>
          <p:cNvPr id="132" name="Image 131">
            <a:extLst>
              <a:ext uri="{FF2B5EF4-FFF2-40B4-BE49-F238E27FC236}">
                <a16:creationId xmlns:a16="http://schemas.microsoft.com/office/drawing/2014/main" id="{5F88D249-AFBF-5320-B2A2-535F1ED9E212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9870" t="4955" r="8832" b="5337"/>
          <a:stretch/>
        </p:blipFill>
        <p:spPr>
          <a:xfrm>
            <a:off x="1220330" y="5126791"/>
            <a:ext cx="435109" cy="433084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rgbClr val="FFB3C0"/>
            </a:solidFill>
          </a:ln>
        </p:spPr>
      </p:pic>
      <p:pic>
        <p:nvPicPr>
          <p:cNvPr id="133" name="Image 132">
            <a:extLst>
              <a:ext uri="{FF2B5EF4-FFF2-40B4-BE49-F238E27FC236}">
                <a16:creationId xmlns:a16="http://schemas.microsoft.com/office/drawing/2014/main" id="{EF176FC5-8604-AC5D-86FE-C1EBB3D7A308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9929" t="4334" r="10582" b="4695"/>
          <a:stretch/>
        </p:blipFill>
        <p:spPr>
          <a:xfrm>
            <a:off x="2438070" y="5120287"/>
            <a:ext cx="462844" cy="467428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rgbClr val="FFB3C0"/>
            </a:solidFill>
          </a:ln>
        </p:spPr>
      </p:pic>
      <p:sp>
        <p:nvSpPr>
          <p:cNvPr id="134" name="ZoneTexte 133">
            <a:extLst>
              <a:ext uri="{FF2B5EF4-FFF2-40B4-BE49-F238E27FC236}">
                <a16:creationId xmlns:a16="http://schemas.microsoft.com/office/drawing/2014/main" id="{C4DB012E-031C-31F6-7CD7-DF36AA4B13CD}"/>
              </a:ext>
            </a:extLst>
          </p:cNvPr>
          <p:cNvSpPr txBox="1"/>
          <p:nvPr/>
        </p:nvSpPr>
        <p:spPr>
          <a:xfrm>
            <a:off x="2930127" y="5210102"/>
            <a:ext cx="107458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Tien Sy NGUYEN </a:t>
            </a:r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Vinci Sans Light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CTO Dr. Data </a:t>
            </a:r>
            <a:r>
              <a:rPr kumimoji="0" lang="fr-FR" sz="800" b="0" i="0" u="none" strike="noStrike" kern="1200" cap="none" spc="0" normalizeH="0" baseline="0" noProof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Scientist</a:t>
            </a:r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Vinci Sans Light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1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Vinci Sans Light"/>
              <a:ea typeface="+mn-ea"/>
              <a:cs typeface="Segoe UI"/>
            </a:endParaRPr>
          </a:p>
        </p:txBody>
      </p:sp>
      <p:pic>
        <p:nvPicPr>
          <p:cNvPr id="135" name="Picture 2" descr="10,505 French Flag Stock Photos, Pictures &amp; Royalty-Free Images - iStock">
            <a:extLst>
              <a:ext uri="{FF2B5EF4-FFF2-40B4-BE49-F238E27FC236}">
                <a16:creationId xmlns:a16="http://schemas.microsoft.com/office/drawing/2014/main" id="{F18172EA-DBA0-2119-6E1E-562CD35DF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445" y="5417763"/>
            <a:ext cx="404109" cy="23482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TextBox 25">
            <a:extLst>
              <a:ext uri="{FF2B5EF4-FFF2-40B4-BE49-F238E27FC236}">
                <a16:creationId xmlns:a16="http://schemas.microsoft.com/office/drawing/2014/main" id="{369F7160-03A8-6FA5-AC5E-C6953929DDF0}"/>
              </a:ext>
            </a:extLst>
          </p:cNvPr>
          <p:cNvSpPr txBox="1"/>
          <p:nvPr/>
        </p:nvSpPr>
        <p:spPr>
          <a:xfrm>
            <a:off x="9446747" y="1805037"/>
            <a:ext cx="11239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j-lt"/>
                <a:ea typeface="+mn-ea"/>
                <a:cs typeface="Segoe UI"/>
              </a:rPr>
              <a:t>Alexandre </a:t>
            </a:r>
            <a:r>
              <a:rPr kumimoji="0" lang="fr-FR" sz="800" b="1" i="0" u="none" strike="noStrike" kern="1200" cap="none" spc="0" normalizeH="0" baseline="0" noProof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j-lt"/>
                <a:ea typeface="+mn-ea"/>
                <a:cs typeface="Segoe UI"/>
              </a:rPr>
              <a:t>Scarwell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j-lt"/>
                <a:ea typeface="+mn-ea"/>
                <a:cs typeface="Segoe UI"/>
              </a:rPr>
              <a:t>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j-lt"/>
                <a:ea typeface="+mn-ea"/>
                <a:cs typeface="Segoe UI"/>
              </a:rPr>
              <a:t>Ingénieur logicielle</a:t>
            </a:r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946DC0F4-7316-3BBA-D82C-8CCEC8FAF7A5}"/>
              </a:ext>
            </a:extLst>
          </p:cNvPr>
          <p:cNvSpPr txBox="1"/>
          <p:nvPr/>
        </p:nvSpPr>
        <p:spPr>
          <a:xfrm>
            <a:off x="7955750" y="1667759"/>
            <a:ext cx="814923" cy="415498"/>
          </a:xfrm>
          <a:prstGeom prst="rect">
            <a:avLst/>
          </a:prstGeom>
          <a:solidFill>
            <a:srgbClr val="8BFFF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Soletanche</a:t>
            </a:r>
            <a:r>
              <a:rPr kumimoji="0" lang="fr-FR" sz="105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Bachy</a:t>
            </a:r>
          </a:p>
        </p:txBody>
      </p:sp>
      <p:pic>
        <p:nvPicPr>
          <p:cNvPr id="138" name="Image 137">
            <a:extLst>
              <a:ext uri="{FF2B5EF4-FFF2-40B4-BE49-F238E27FC236}">
                <a16:creationId xmlns:a16="http://schemas.microsoft.com/office/drawing/2014/main" id="{FA13C22C-08E3-1881-FE93-CA8DE0489620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11429" t="5193" r="10831" b="4543"/>
          <a:stretch/>
        </p:blipFill>
        <p:spPr>
          <a:xfrm>
            <a:off x="8845196" y="1724273"/>
            <a:ext cx="469869" cy="463152"/>
          </a:xfrm>
          <a:prstGeom prst="flowChartConnector">
            <a:avLst/>
          </a:prstGeom>
          <a:grpFill/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139" name="TextBox 25">
            <a:extLst>
              <a:ext uri="{FF2B5EF4-FFF2-40B4-BE49-F238E27FC236}">
                <a16:creationId xmlns:a16="http://schemas.microsoft.com/office/drawing/2014/main" id="{ECAE7E88-658B-B165-E99C-C49E3E838665}"/>
              </a:ext>
            </a:extLst>
          </p:cNvPr>
          <p:cNvSpPr txBox="1"/>
          <p:nvPr/>
        </p:nvSpPr>
        <p:spPr>
          <a:xfrm>
            <a:off x="10705193" y="1858908"/>
            <a:ext cx="112395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2 Data </a:t>
            </a:r>
            <a:r>
              <a:rPr kumimoji="0" lang="fr-FR" sz="800" b="0" i="0" u="none" strike="noStrike" kern="1200" cap="none" spc="0" normalizeH="0" baseline="0" noProof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Engineer</a:t>
            </a:r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Vinci Sans Light"/>
              <a:ea typeface="+mn-ea"/>
              <a:cs typeface="Segoe U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273C4C-1C5D-685D-7697-023F96299F25}"/>
              </a:ext>
            </a:extLst>
          </p:cNvPr>
          <p:cNvSpPr/>
          <p:nvPr/>
        </p:nvSpPr>
        <p:spPr>
          <a:xfrm>
            <a:off x="7948698" y="2297890"/>
            <a:ext cx="3752160" cy="10464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BF9F0118-F4E6-8E40-8288-43245C9FE48D}"/>
              </a:ext>
            </a:extLst>
          </p:cNvPr>
          <p:cNvSpPr txBox="1"/>
          <p:nvPr/>
        </p:nvSpPr>
        <p:spPr>
          <a:xfrm>
            <a:off x="4081983" y="4898541"/>
            <a:ext cx="786810" cy="253916"/>
          </a:xfrm>
          <a:prstGeom prst="rect">
            <a:avLst/>
          </a:prstGeom>
          <a:solidFill>
            <a:srgbClr val="57B1E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Menard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FE8EB740-62FA-5D6D-672B-79775E3E6032}"/>
              </a:ext>
            </a:extLst>
          </p:cNvPr>
          <p:cNvSpPr txBox="1"/>
          <p:nvPr/>
        </p:nvSpPr>
        <p:spPr>
          <a:xfrm>
            <a:off x="5864127" y="4978609"/>
            <a:ext cx="107458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Simon BUNIESKI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Manager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2DD3D31-4B18-04B2-53C3-69E21D914DAD}"/>
              </a:ext>
            </a:extLst>
          </p:cNvPr>
          <p:cNvSpPr/>
          <p:nvPr/>
        </p:nvSpPr>
        <p:spPr>
          <a:xfrm>
            <a:off x="5422584" y="5390416"/>
            <a:ext cx="1337741" cy="468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Tolu OLUSOOTO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Data </a:t>
            </a:r>
            <a:r>
              <a:rPr kumimoji="0" lang="fr-FR" sz="800" b="0" i="0" u="none" strike="noStrike" kern="1200" cap="none" spc="0" normalizeH="0" baseline="0" noProof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Scientist</a:t>
            </a:r>
            <a:endParaRPr kumimoji="0" lang="fr-FR" sz="800" b="1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Vinci Sans Light"/>
              <a:ea typeface="+mn-ea"/>
              <a:cs typeface="Segoe UI"/>
            </a:endParaRPr>
          </a:p>
        </p:txBody>
      </p:sp>
      <p:pic>
        <p:nvPicPr>
          <p:cNvPr id="73" name="Graphic 249">
            <a:extLst>
              <a:ext uri="{FF2B5EF4-FFF2-40B4-BE49-F238E27FC236}">
                <a16:creationId xmlns:a16="http://schemas.microsoft.com/office/drawing/2014/main" id="{9917FA70-6514-F16C-BE72-0289940213E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29236" y="5187411"/>
            <a:ext cx="425643" cy="228582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4" name="Picture 5" descr="A person with a bald head&#10;&#10;Description automatically generated">
            <a:extLst>
              <a:ext uri="{FF2B5EF4-FFF2-40B4-BE49-F238E27FC236}">
                <a16:creationId xmlns:a16="http://schemas.microsoft.com/office/drawing/2014/main" id="{E38BDB28-1EAA-F471-3B82-9B3951F5B3D9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017201" y="5378283"/>
            <a:ext cx="453961" cy="456332"/>
          </a:xfrm>
          <a:prstGeom prst="rect">
            <a:avLst/>
          </a:prstGeom>
        </p:spPr>
      </p:pic>
      <p:pic>
        <p:nvPicPr>
          <p:cNvPr id="75" name="Picture 14" descr="A person in a suit and tie&#10;&#10;Description automatically generated">
            <a:extLst>
              <a:ext uri="{FF2B5EF4-FFF2-40B4-BE49-F238E27FC236}">
                <a16:creationId xmlns:a16="http://schemas.microsoft.com/office/drawing/2014/main" id="{573B657C-7639-2645-4172-B6BEE91D820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377334" y="5370866"/>
            <a:ext cx="468312" cy="468313"/>
          </a:xfrm>
          <a:prstGeom prst="rect">
            <a:avLst/>
          </a:prstGeom>
        </p:spPr>
      </p:pic>
      <p:pic>
        <p:nvPicPr>
          <p:cNvPr id="76" name="Picture 16" descr="A person in a button up shirt&#10;&#10;Description automatically generated">
            <a:extLst>
              <a:ext uri="{FF2B5EF4-FFF2-40B4-BE49-F238E27FC236}">
                <a16:creationId xmlns:a16="http://schemas.microsoft.com/office/drawing/2014/main" id="{0B2D202A-2BAB-1562-7FAC-D3F0832A6E07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461124" y="4914075"/>
            <a:ext cx="436563" cy="468313"/>
          </a:xfrm>
          <a:prstGeom prst="rect">
            <a:avLst/>
          </a:prstGeom>
        </p:spPr>
      </p:pic>
      <p:pic>
        <p:nvPicPr>
          <p:cNvPr id="77" name="Picture 2" descr="10,505 French Flag Stock Photos, Pictures &amp; Royalty-Free Images - iStock">
            <a:extLst>
              <a:ext uri="{FF2B5EF4-FFF2-40B4-BE49-F238E27FC236}">
                <a16:creationId xmlns:a16="http://schemas.microsoft.com/office/drawing/2014/main" id="{60AC504B-AE8B-7DFB-FFE3-0B37E5449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6175" y="5485502"/>
            <a:ext cx="438307" cy="24542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25">
            <a:extLst>
              <a:ext uri="{FF2B5EF4-FFF2-40B4-BE49-F238E27FC236}">
                <a16:creationId xmlns:a16="http://schemas.microsoft.com/office/drawing/2014/main" id="{54A10C28-0811-1E04-CA05-A596914F9E24}"/>
              </a:ext>
            </a:extLst>
          </p:cNvPr>
          <p:cNvSpPr txBox="1"/>
          <p:nvPr/>
        </p:nvSpPr>
        <p:spPr>
          <a:xfrm>
            <a:off x="6782044" y="5418438"/>
            <a:ext cx="11239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Leopold MALET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Data </a:t>
            </a:r>
            <a:r>
              <a:rPr kumimoji="0" lang="fr-FR" sz="800" b="0" i="0" u="none" strike="noStrike" kern="1200" cap="none" spc="0" normalizeH="0" baseline="0" noProof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Scientist</a:t>
            </a:r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Vinci Sans Light"/>
              <a:ea typeface="+mn-ea"/>
              <a:cs typeface="Segoe UI"/>
            </a:endParaRPr>
          </a:p>
        </p:txBody>
      </p:sp>
      <p:sp>
        <p:nvSpPr>
          <p:cNvPr id="79" name="TextBox 25">
            <a:extLst>
              <a:ext uri="{FF2B5EF4-FFF2-40B4-BE49-F238E27FC236}">
                <a16:creationId xmlns:a16="http://schemas.microsoft.com/office/drawing/2014/main" id="{743A79A3-2B55-8F76-A4F3-45BB5F8FE9CE}"/>
              </a:ext>
            </a:extLst>
          </p:cNvPr>
          <p:cNvSpPr txBox="1"/>
          <p:nvPr/>
        </p:nvSpPr>
        <p:spPr>
          <a:xfrm>
            <a:off x="9384783" y="5724726"/>
            <a:ext cx="11239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Sandip GOWAMI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Manager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8D2B22FB-E3FF-9D2D-C848-8F4C4E417AFE}"/>
              </a:ext>
            </a:extLst>
          </p:cNvPr>
          <p:cNvSpPr txBox="1"/>
          <p:nvPr/>
        </p:nvSpPr>
        <p:spPr>
          <a:xfrm>
            <a:off x="7942001" y="5544809"/>
            <a:ext cx="569211" cy="253916"/>
          </a:xfrm>
          <a:prstGeom prst="rect">
            <a:avLst/>
          </a:prstGeom>
          <a:solidFill>
            <a:srgbClr val="FFBA7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Nuvia</a:t>
            </a:r>
            <a:endParaRPr kumimoji="0" lang="fr-FR" sz="1050" b="1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1" name="TextBox 25">
            <a:extLst>
              <a:ext uri="{FF2B5EF4-FFF2-40B4-BE49-F238E27FC236}">
                <a16:creationId xmlns:a16="http://schemas.microsoft.com/office/drawing/2014/main" id="{334897C9-E813-1677-66E5-2D376D27483D}"/>
              </a:ext>
            </a:extLst>
          </p:cNvPr>
          <p:cNvSpPr txBox="1"/>
          <p:nvPr/>
        </p:nvSpPr>
        <p:spPr>
          <a:xfrm>
            <a:off x="10324798" y="5757332"/>
            <a:ext cx="112395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+ ? Data </a:t>
            </a:r>
            <a:r>
              <a:rPr kumimoji="0" lang="fr-FR" sz="800" b="0" i="0" u="none" strike="noStrike" kern="1200" cap="none" spc="0" normalizeH="0" baseline="0" noProof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scientist</a:t>
            </a:r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Vinci Sans Light"/>
              <a:ea typeface="+mn-ea"/>
              <a:cs typeface="Segoe UI"/>
            </a:endParaRPr>
          </a:p>
        </p:txBody>
      </p:sp>
      <p:pic>
        <p:nvPicPr>
          <p:cNvPr id="83" name="Image 82">
            <a:extLst>
              <a:ext uri="{FF2B5EF4-FFF2-40B4-BE49-F238E27FC236}">
                <a16:creationId xmlns:a16="http://schemas.microsoft.com/office/drawing/2014/main" id="{61AEB1E8-91F2-7DF6-9FA2-BB9872E8D452}"/>
              </a:ext>
            </a:extLst>
          </p:cNvPr>
          <p:cNvPicPr>
            <a:picLocks noChangeAspect="1"/>
          </p:cNvPicPr>
          <p:nvPr/>
        </p:nvPicPr>
        <p:blipFill rotWithShape="1">
          <a:blip r:embed="rId33"/>
          <a:srcRect l="9814" t="5459" r="8300" b="5056"/>
          <a:stretch/>
        </p:blipFill>
        <p:spPr>
          <a:xfrm>
            <a:off x="8931324" y="5689446"/>
            <a:ext cx="446599" cy="441299"/>
          </a:xfrm>
          <a:prstGeom prst="flowChartConnector">
            <a:avLst/>
          </a:prstGeom>
          <a:grpFill/>
          <a:ln w="28575">
            <a:solidFill>
              <a:srgbClr val="FCD9B6"/>
            </a:solidFill>
          </a:ln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7E5447D0-AADD-EB49-7669-DECA7DD65783}"/>
              </a:ext>
            </a:extLst>
          </p:cNvPr>
          <p:cNvSpPr/>
          <p:nvPr/>
        </p:nvSpPr>
        <p:spPr>
          <a:xfrm>
            <a:off x="7948698" y="4085168"/>
            <a:ext cx="3752160" cy="1377362"/>
          </a:xfrm>
          <a:prstGeom prst="rect">
            <a:avLst/>
          </a:prstGeom>
          <a:solidFill>
            <a:srgbClr val="C6D6FA"/>
          </a:solidFill>
          <a:ln w="635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2F02733-0604-AEDF-4359-15A5821ED1F9}"/>
              </a:ext>
            </a:extLst>
          </p:cNvPr>
          <p:cNvSpPr/>
          <p:nvPr/>
        </p:nvSpPr>
        <p:spPr>
          <a:xfrm>
            <a:off x="9363191" y="2821284"/>
            <a:ext cx="779469" cy="468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Joan SALA</a:t>
            </a:r>
          </a:p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Data </a:t>
            </a:r>
            <a:r>
              <a:rPr kumimoji="0" lang="fr-FR" sz="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Scientist</a:t>
            </a:r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inci Sans Light"/>
              <a:ea typeface="+mn-ea"/>
              <a:cs typeface="Calibri"/>
            </a:endParaRPr>
          </a:p>
        </p:txBody>
      </p:sp>
      <p:sp>
        <p:nvSpPr>
          <p:cNvPr id="131" name="ZoneTexte 130">
            <a:extLst>
              <a:ext uri="{FF2B5EF4-FFF2-40B4-BE49-F238E27FC236}">
                <a16:creationId xmlns:a16="http://schemas.microsoft.com/office/drawing/2014/main" id="{5B1C7523-F911-0D39-2B07-216FBE17D13E}"/>
              </a:ext>
            </a:extLst>
          </p:cNvPr>
          <p:cNvSpPr txBox="1"/>
          <p:nvPr/>
        </p:nvSpPr>
        <p:spPr>
          <a:xfrm>
            <a:off x="7942001" y="2301035"/>
            <a:ext cx="851869" cy="415498"/>
          </a:xfrm>
          <a:prstGeom prst="rect">
            <a:avLst/>
          </a:prstGeom>
          <a:solidFill>
            <a:srgbClr val="FFBDC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1" i="0" u="none" strike="noStrike" cap="none" spc="0" normalizeH="0" baseline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j-lt"/>
              </a:defRPr>
            </a:lvl1pPr>
          </a:lstStyle>
          <a:p>
            <a:r>
              <a:rPr lang="fr-FR" err="1"/>
              <a:t>Sixense</a:t>
            </a:r>
            <a:r>
              <a:rPr lang="fr-FR"/>
              <a:t> Satellite</a:t>
            </a:r>
          </a:p>
        </p:txBody>
      </p:sp>
      <p:sp>
        <p:nvSpPr>
          <p:cNvPr id="141" name="ZoneTexte 140">
            <a:extLst>
              <a:ext uri="{FF2B5EF4-FFF2-40B4-BE49-F238E27FC236}">
                <a16:creationId xmlns:a16="http://schemas.microsoft.com/office/drawing/2014/main" id="{CB76D0A8-635C-B7A8-BA77-0F4D52729B30}"/>
              </a:ext>
            </a:extLst>
          </p:cNvPr>
          <p:cNvSpPr txBox="1"/>
          <p:nvPr/>
        </p:nvSpPr>
        <p:spPr>
          <a:xfrm>
            <a:off x="9170663" y="2361433"/>
            <a:ext cx="1074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Blanca PAYAS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BU Manager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440FAEEA-506C-B799-BE34-3E06AA1279A8}"/>
              </a:ext>
            </a:extLst>
          </p:cNvPr>
          <p:cNvSpPr/>
          <p:nvPr/>
        </p:nvSpPr>
        <p:spPr>
          <a:xfrm>
            <a:off x="10640012" y="2793706"/>
            <a:ext cx="950586" cy="468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Elise BACHELLERIE</a:t>
            </a:r>
          </a:p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Data </a:t>
            </a:r>
            <a:r>
              <a:rPr kumimoji="0" lang="fr-FR" sz="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Scientist</a:t>
            </a:r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inci Sans Light"/>
              <a:ea typeface="+mn-ea"/>
              <a:cs typeface="Calibri"/>
            </a:endParaRPr>
          </a:p>
        </p:txBody>
      </p:sp>
      <p:pic>
        <p:nvPicPr>
          <p:cNvPr id="143" name="Picture 2">
            <a:extLst>
              <a:ext uri="{FF2B5EF4-FFF2-40B4-BE49-F238E27FC236}">
                <a16:creationId xmlns:a16="http://schemas.microsoft.com/office/drawing/2014/main" id="{4C38DC63-C1A5-3027-3E70-C5A34541E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27" b="16727"/>
          <a:stretch/>
        </p:blipFill>
        <p:spPr bwMode="auto">
          <a:xfrm>
            <a:off x="8145775" y="2808753"/>
            <a:ext cx="372626" cy="24880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Image 143" descr="Une image contenant Visage humain, habits, personne, microphone&#10;&#10;Description générée automatiquement">
            <a:extLst>
              <a:ext uri="{FF2B5EF4-FFF2-40B4-BE49-F238E27FC236}">
                <a16:creationId xmlns:a16="http://schemas.microsoft.com/office/drawing/2014/main" id="{473BAA1A-1F19-7BBF-D83C-034B80147550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22"/>
          <a:stretch/>
        </p:blipFill>
        <p:spPr>
          <a:xfrm>
            <a:off x="8938748" y="2316569"/>
            <a:ext cx="468244" cy="470259"/>
          </a:xfrm>
          <a:prstGeom prst="ellipse">
            <a:avLst/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145" name="Image 144" descr="Une image contenant personne, habits, intérieur, ordinateur portable&#10;&#10;Description générée automatiquement">
            <a:extLst>
              <a:ext uri="{FF2B5EF4-FFF2-40B4-BE49-F238E27FC236}">
                <a16:creationId xmlns:a16="http://schemas.microsoft.com/office/drawing/2014/main" id="{689BA0B5-2675-FAAF-A761-45D7ABCCF7C7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2" b="19103"/>
          <a:stretch/>
        </p:blipFill>
        <p:spPr>
          <a:xfrm rot="456157">
            <a:off x="8949579" y="2843040"/>
            <a:ext cx="444627" cy="439812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accent3">
                <a:lumMod val="20000"/>
                <a:lumOff val="80000"/>
              </a:schemeClr>
            </a:solidFill>
          </a:ln>
        </p:spPr>
      </p:pic>
      <p:pic>
        <p:nvPicPr>
          <p:cNvPr id="146" name="Picture 35" descr="A person with brown hair in front of a tree&#10;&#10;Description automatically generated">
            <a:extLst>
              <a:ext uri="{FF2B5EF4-FFF2-40B4-BE49-F238E27FC236}">
                <a16:creationId xmlns:a16="http://schemas.microsoft.com/office/drawing/2014/main" id="{D6D37D7B-1D49-F153-DEC5-485878EFABA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784" y="2810753"/>
            <a:ext cx="490940" cy="459817"/>
          </a:xfrm>
          <a:prstGeom prst="rect">
            <a:avLst/>
          </a:prstGeom>
        </p:spPr>
      </p:pic>
      <p:sp>
        <p:nvSpPr>
          <p:cNvPr id="147" name="ZoneTexte 279">
            <a:extLst>
              <a:ext uri="{FF2B5EF4-FFF2-40B4-BE49-F238E27FC236}">
                <a16:creationId xmlns:a16="http://schemas.microsoft.com/office/drawing/2014/main" id="{FC000FDC-7BE6-1E78-290B-6D060D496C07}"/>
              </a:ext>
            </a:extLst>
          </p:cNvPr>
          <p:cNvSpPr txBox="1"/>
          <p:nvPr/>
        </p:nvSpPr>
        <p:spPr>
          <a:xfrm>
            <a:off x="10318613" y="2369148"/>
            <a:ext cx="1660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Fifame</a:t>
            </a: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KOUDOGBO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EO applications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specialist</a:t>
            </a:r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148" name="Picture 53" descr="A person smiling for a selfie&#10;&#10;Description automatically generated">
            <a:extLst>
              <a:ext uri="{FF2B5EF4-FFF2-40B4-BE49-F238E27FC236}">
                <a16:creationId xmlns:a16="http://schemas.microsoft.com/office/drawing/2014/main" id="{0F1B3701-75B3-A6D5-1F52-5AF12A8E297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790" y="2304423"/>
            <a:ext cx="517476" cy="493730"/>
          </a:xfrm>
          <a:prstGeom prst="rect">
            <a:avLst/>
          </a:prstGeom>
        </p:spPr>
      </p:pic>
      <p:sp>
        <p:nvSpPr>
          <p:cNvPr id="161" name="Rectangle 160">
            <a:extLst>
              <a:ext uri="{FF2B5EF4-FFF2-40B4-BE49-F238E27FC236}">
                <a16:creationId xmlns:a16="http://schemas.microsoft.com/office/drawing/2014/main" id="{EDDCE5E1-32B2-D540-45AA-9B00B62E0642}"/>
              </a:ext>
            </a:extLst>
          </p:cNvPr>
          <p:cNvSpPr/>
          <p:nvPr/>
        </p:nvSpPr>
        <p:spPr>
          <a:xfrm>
            <a:off x="7949681" y="3402691"/>
            <a:ext cx="3752160" cy="639084"/>
          </a:xfrm>
          <a:prstGeom prst="rect">
            <a:avLst/>
          </a:prstGeom>
          <a:solidFill>
            <a:srgbClr val="99FFCC"/>
          </a:solidFill>
          <a:ln w="635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/>
          </a:p>
        </p:txBody>
      </p:sp>
      <p:sp>
        <p:nvSpPr>
          <p:cNvPr id="162" name="ZoneTexte 161">
            <a:extLst>
              <a:ext uri="{FF2B5EF4-FFF2-40B4-BE49-F238E27FC236}">
                <a16:creationId xmlns:a16="http://schemas.microsoft.com/office/drawing/2014/main" id="{2447B7C4-4234-C483-3F64-885F7698133D}"/>
              </a:ext>
            </a:extLst>
          </p:cNvPr>
          <p:cNvSpPr txBox="1"/>
          <p:nvPr/>
        </p:nvSpPr>
        <p:spPr>
          <a:xfrm>
            <a:off x="9364903" y="3571519"/>
            <a:ext cx="1461778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Patrice HENRI-TOSCANO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Ingénieur R&amp;D</a:t>
            </a:r>
          </a:p>
        </p:txBody>
      </p:sp>
      <p:sp>
        <p:nvSpPr>
          <p:cNvPr id="163" name="TextBox 25">
            <a:extLst>
              <a:ext uri="{FF2B5EF4-FFF2-40B4-BE49-F238E27FC236}">
                <a16:creationId xmlns:a16="http://schemas.microsoft.com/office/drawing/2014/main" id="{09AB5452-4054-BB50-A0A1-2BE483B02C74}"/>
              </a:ext>
            </a:extLst>
          </p:cNvPr>
          <p:cNvSpPr txBox="1"/>
          <p:nvPr/>
        </p:nvSpPr>
        <p:spPr>
          <a:xfrm>
            <a:off x="10598866" y="3617665"/>
            <a:ext cx="11239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Some uses of AI in their software</a:t>
            </a: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 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8147840C-5CCF-2EB3-919A-BB654884F915}"/>
              </a:ext>
            </a:extLst>
          </p:cNvPr>
          <p:cNvSpPr txBox="1"/>
          <p:nvPr/>
        </p:nvSpPr>
        <p:spPr>
          <a:xfrm>
            <a:off x="7970833" y="3405201"/>
            <a:ext cx="750079" cy="253916"/>
          </a:xfrm>
          <a:prstGeom prst="rect">
            <a:avLst/>
          </a:prstGeom>
          <a:solidFill>
            <a:srgbClr val="2DF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2TMF</a:t>
            </a:r>
          </a:p>
        </p:txBody>
      </p:sp>
      <p:pic>
        <p:nvPicPr>
          <p:cNvPr id="170" name="Picture 2" descr="10,505 French Flag Stock Photos, Pictures &amp; Royalty-Free Images - iStock">
            <a:extLst>
              <a:ext uri="{FF2B5EF4-FFF2-40B4-BE49-F238E27FC236}">
                <a16:creationId xmlns:a16="http://schemas.microsoft.com/office/drawing/2014/main" id="{6EBA922E-DA1D-1CED-2A54-09C148CF3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8659" y="1006715"/>
            <a:ext cx="404109" cy="23482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9" name="Groupe 198">
            <a:extLst>
              <a:ext uri="{FF2B5EF4-FFF2-40B4-BE49-F238E27FC236}">
                <a16:creationId xmlns:a16="http://schemas.microsoft.com/office/drawing/2014/main" id="{F3993780-87A8-9424-4677-055ACECCA306}"/>
              </a:ext>
            </a:extLst>
          </p:cNvPr>
          <p:cNvGrpSpPr/>
          <p:nvPr/>
        </p:nvGrpSpPr>
        <p:grpSpPr>
          <a:xfrm>
            <a:off x="5925097" y="2812448"/>
            <a:ext cx="1945700" cy="2000254"/>
            <a:chOff x="5510522" y="2231440"/>
            <a:chExt cx="2342997" cy="2371808"/>
          </a:xfrm>
        </p:grpSpPr>
        <p:grpSp>
          <p:nvGrpSpPr>
            <p:cNvPr id="171" name="Groupe 170">
              <a:extLst>
                <a:ext uri="{FF2B5EF4-FFF2-40B4-BE49-F238E27FC236}">
                  <a16:creationId xmlns:a16="http://schemas.microsoft.com/office/drawing/2014/main" id="{87B8FFC0-3E9E-91F9-A946-265C8F496528}"/>
                </a:ext>
              </a:extLst>
            </p:cNvPr>
            <p:cNvGrpSpPr/>
            <p:nvPr/>
          </p:nvGrpSpPr>
          <p:grpSpPr>
            <a:xfrm>
              <a:off x="5510522" y="2231440"/>
              <a:ext cx="2342997" cy="2371808"/>
              <a:chOff x="6577238" y="1398686"/>
              <a:chExt cx="3311927" cy="3420184"/>
            </a:xfrm>
          </p:grpSpPr>
          <p:grpSp>
            <p:nvGrpSpPr>
              <p:cNvPr id="172" name="Groupe 171">
                <a:extLst>
                  <a:ext uri="{FF2B5EF4-FFF2-40B4-BE49-F238E27FC236}">
                    <a16:creationId xmlns:a16="http://schemas.microsoft.com/office/drawing/2014/main" id="{2D1BB65D-B8DB-62A2-75F4-903347546578}"/>
                  </a:ext>
                </a:extLst>
              </p:cNvPr>
              <p:cNvGrpSpPr/>
              <p:nvPr/>
            </p:nvGrpSpPr>
            <p:grpSpPr>
              <a:xfrm>
                <a:off x="6577238" y="1398686"/>
                <a:ext cx="3311927" cy="3420184"/>
                <a:chOff x="5236223" y="1511688"/>
                <a:chExt cx="898062" cy="916505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78" name="United Kingdom" descr="© INSCALE GmbH, 05.05.2010&#10;http://www.presentationload.com/">
                  <a:extLst>
                    <a:ext uri="{FF2B5EF4-FFF2-40B4-BE49-F238E27FC236}">
                      <a16:creationId xmlns:a16="http://schemas.microsoft.com/office/drawing/2014/main" id="{6745E676-CF37-BCCB-12D1-E0C61C858B25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5332114" y="1511688"/>
                  <a:ext cx="272922" cy="389101"/>
                </a:xfrm>
                <a:custGeom>
                  <a:avLst/>
                  <a:gdLst>
                    <a:gd name="T0" fmla="*/ 2147483647 w 576"/>
                    <a:gd name="T1" fmla="*/ 2147483647 h 822"/>
                    <a:gd name="T2" fmla="*/ 2147483647 w 576"/>
                    <a:gd name="T3" fmla="*/ 2147483647 h 822"/>
                    <a:gd name="T4" fmla="*/ 2147483647 w 576"/>
                    <a:gd name="T5" fmla="*/ 2147483647 h 822"/>
                    <a:gd name="T6" fmla="*/ 2147483647 w 576"/>
                    <a:gd name="T7" fmla="*/ 2147483647 h 822"/>
                    <a:gd name="T8" fmla="*/ 2147483647 w 576"/>
                    <a:gd name="T9" fmla="*/ 2147483647 h 822"/>
                    <a:gd name="T10" fmla="*/ 2147483647 w 576"/>
                    <a:gd name="T11" fmla="*/ 2147483647 h 822"/>
                    <a:gd name="T12" fmla="*/ 2147483647 w 576"/>
                    <a:gd name="T13" fmla="*/ 2147483647 h 822"/>
                    <a:gd name="T14" fmla="*/ 2147483647 w 576"/>
                    <a:gd name="T15" fmla="*/ 0 h 822"/>
                    <a:gd name="T16" fmla="*/ 2147483647 w 576"/>
                    <a:gd name="T17" fmla="*/ 0 h 822"/>
                    <a:gd name="T18" fmla="*/ 2147483647 w 576"/>
                    <a:gd name="T19" fmla="*/ 2147483647 h 822"/>
                    <a:gd name="T20" fmla="*/ 2147483647 w 576"/>
                    <a:gd name="T21" fmla="*/ 2147483647 h 822"/>
                    <a:gd name="T22" fmla="*/ 2147483647 w 576"/>
                    <a:gd name="T23" fmla="*/ 2147483647 h 822"/>
                    <a:gd name="T24" fmla="*/ 2147483647 w 576"/>
                    <a:gd name="T25" fmla="*/ 2147483647 h 822"/>
                    <a:gd name="T26" fmla="*/ 2147483647 w 576"/>
                    <a:gd name="T27" fmla="*/ 2147483647 h 822"/>
                    <a:gd name="T28" fmla="*/ 2147483647 w 576"/>
                    <a:gd name="T29" fmla="*/ 2147483647 h 822"/>
                    <a:gd name="T30" fmla="*/ 2147483647 w 576"/>
                    <a:gd name="T31" fmla="*/ 2147483647 h 822"/>
                    <a:gd name="T32" fmla="*/ 2147483647 w 576"/>
                    <a:gd name="T33" fmla="*/ 2147483647 h 822"/>
                    <a:gd name="T34" fmla="*/ 2147483647 w 576"/>
                    <a:gd name="T35" fmla="*/ 2147483647 h 822"/>
                    <a:gd name="T36" fmla="*/ 2147483647 w 576"/>
                    <a:gd name="T37" fmla="*/ 2147483647 h 822"/>
                    <a:gd name="T38" fmla="*/ 2147483647 w 576"/>
                    <a:gd name="T39" fmla="*/ 2147483647 h 822"/>
                    <a:gd name="T40" fmla="*/ 2147483647 w 576"/>
                    <a:gd name="T41" fmla="*/ 2147483647 h 822"/>
                    <a:gd name="T42" fmla="*/ 2147483647 w 576"/>
                    <a:gd name="T43" fmla="*/ 2147483647 h 822"/>
                    <a:gd name="T44" fmla="*/ 2147483647 w 576"/>
                    <a:gd name="T45" fmla="*/ 2147483647 h 822"/>
                    <a:gd name="T46" fmla="*/ 2147483647 w 576"/>
                    <a:gd name="T47" fmla="*/ 2147483647 h 822"/>
                    <a:gd name="T48" fmla="*/ 2147483647 w 576"/>
                    <a:gd name="T49" fmla="*/ 2147483647 h 822"/>
                    <a:gd name="T50" fmla="*/ 2147483647 w 576"/>
                    <a:gd name="T51" fmla="*/ 2147483647 h 822"/>
                    <a:gd name="T52" fmla="*/ 2147483647 w 576"/>
                    <a:gd name="T53" fmla="*/ 2147483647 h 822"/>
                    <a:gd name="T54" fmla="*/ 2147483647 w 576"/>
                    <a:gd name="T55" fmla="*/ 2147483647 h 822"/>
                    <a:gd name="T56" fmla="*/ 2147483647 w 576"/>
                    <a:gd name="T57" fmla="*/ 2147483647 h 822"/>
                    <a:gd name="T58" fmla="*/ 2147483647 w 576"/>
                    <a:gd name="T59" fmla="*/ 2147483647 h 822"/>
                    <a:gd name="T60" fmla="*/ 2147483647 w 576"/>
                    <a:gd name="T61" fmla="*/ 2147483647 h 822"/>
                    <a:gd name="T62" fmla="*/ 2147483647 w 576"/>
                    <a:gd name="T63" fmla="*/ 2147483647 h 822"/>
                    <a:gd name="T64" fmla="*/ 2147483647 w 576"/>
                    <a:gd name="T65" fmla="*/ 2147483647 h 822"/>
                    <a:gd name="T66" fmla="*/ 2147483647 w 576"/>
                    <a:gd name="T67" fmla="*/ 2147483647 h 822"/>
                    <a:gd name="T68" fmla="*/ 2147483647 w 576"/>
                    <a:gd name="T69" fmla="*/ 2147483647 h 822"/>
                    <a:gd name="T70" fmla="*/ 2147483647 w 576"/>
                    <a:gd name="T71" fmla="*/ 2147483647 h 822"/>
                    <a:gd name="T72" fmla="*/ 2147483647 w 576"/>
                    <a:gd name="T73" fmla="*/ 2147483647 h 822"/>
                    <a:gd name="T74" fmla="*/ 2147483647 w 576"/>
                    <a:gd name="T75" fmla="*/ 2147483647 h 822"/>
                    <a:gd name="T76" fmla="*/ 2147483647 w 576"/>
                    <a:gd name="T77" fmla="*/ 2147483647 h 822"/>
                    <a:gd name="T78" fmla="*/ 2147483647 w 576"/>
                    <a:gd name="T79" fmla="*/ 2147483647 h 822"/>
                    <a:gd name="T80" fmla="*/ 2147483647 w 576"/>
                    <a:gd name="T81" fmla="*/ 2147483647 h 822"/>
                    <a:gd name="T82" fmla="*/ 2147483647 w 576"/>
                    <a:gd name="T83" fmla="*/ 2147483647 h 822"/>
                    <a:gd name="T84" fmla="*/ 2147483647 w 576"/>
                    <a:gd name="T85" fmla="*/ 2147483647 h 822"/>
                    <a:gd name="T86" fmla="*/ 2147483647 w 576"/>
                    <a:gd name="T87" fmla="*/ 2147483647 h 822"/>
                    <a:gd name="T88" fmla="*/ 2147483647 w 576"/>
                    <a:gd name="T89" fmla="*/ 2147483647 h 822"/>
                    <a:gd name="T90" fmla="*/ 2147483647 w 576"/>
                    <a:gd name="T91" fmla="*/ 2147483647 h 822"/>
                    <a:gd name="T92" fmla="*/ 2147483647 w 576"/>
                    <a:gd name="T93" fmla="*/ 2147483647 h 822"/>
                    <a:gd name="T94" fmla="*/ 2147483647 w 576"/>
                    <a:gd name="T95" fmla="*/ 2147483647 h 822"/>
                    <a:gd name="T96" fmla="*/ 2147483647 w 576"/>
                    <a:gd name="T97" fmla="*/ 2147483647 h 822"/>
                    <a:gd name="T98" fmla="*/ 2147483647 w 576"/>
                    <a:gd name="T99" fmla="*/ 2147483647 h 822"/>
                    <a:gd name="T100" fmla="*/ 2147483647 w 576"/>
                    <a:gd name="T101" fmla="*/ 2147483647 h 822"/>
                    <a:gd name="T102" fmla="*/ 2147483647 w 576"/>
                    <a:gd name="T103" fmla="*/ 2147483647 h 822"/>
                    <a:gd name="T104" fmla="*/ 2147483647 w 576"/>
                    <a:gd name="T105" fmla="*/ 2147483647 h 822"/>
                    <a:gd name="T106" fmla="*/ 2147483647 w 576"/>
                    <a:gd name="T107" fmla="*/ 2147483647 h 822"/>
                    <a:gd name="T108" fmla="*/ 2147483647 w 576"/>
                    <a:gd name="T109" fmla="*/ 2147483647 h 822"/>
                    <a:gd name="T110" fmla="*/ 2147483647 w 576"/>
                    <a:gd name="T111" fmla="*/ 2147483647 h 822"/>
                    <a:gd name="T112" fmla="*/ 2147483647 w 576"/>
                    <a:gd name="T113" fmla="*/ 2147483647 h 822"/>
                    <a:gd name="T114" fmla="*/ 2147483647 w 576"/>
                    <a:gd name="T115" fmla="*/ 2147483647 h 822"/>
                    <a:gd name="T116" fmla="*/ 2147483647 w 576"/>
                    <a:gd name="T117" fmla="*/ 2147483647 h 822"/>
                    <a:gd name="T118" fmla="*/ 2147483647 w 576"/>
                    <a:gd name="T119" fmla="*/ 2147483647 h 822"/>
                    <a:gd name="T120" fmla="*/ 2147483647 w 576"/>
                    <a:gd name="T121" fmla="*/ 2147483647 h 822"/>
                    <a:gd name="T122" fmla="*/ 2147483647 w 576"/>
                    <a:gd name="T123" fmla="*/ 2147483647 h 822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576"/>
                    <a:gd name="T187" fmla="*/ 0 h 822"/>
                    <a:gd name="T188" fmla="*/ 576 w 576"/>
                    <a:gd name="T189" fmla="*/ 822 h 822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576" h="822">
                      <a:moveTo>
                        <a:pt x="162" y="378"/>
                      </a:moveTo>
                      <a:lnTo>
                        <a:pt x="156" y="378"/>
                      </a:lnTo>
                      <a:lnTo>
                        <a:pt x="150" y="384"/>
                      </a:lnTo>
                      <a:lnTo>
                        <a:pt x="150" y="396"/>
                      </a:lnTo>
                      <a:lnTo>
                        <a:pt x="144" y="414"/>
                      </a:lnTo>
                      <a:lnTo>
                        <a:pt x="156" y="402"/>
                      </a:lnTo>
                      <a:lnTo>
                        <a:pt x="162" y="390"/>
                      </a:lnTo>
                      <a:lnTo>
                        <a:pt x="162" y="378"/>
                      </a:lnTo>
                      <a:close/>
                      <a:moveTo>
                        <a:pt x="132" y="312"/>
                      </a:moveTo>
                      <a:lnTo>
                        <a:pt x="126" y="312"/>
                      </a:lnTo>
                      <a:lnTo>
                        <a:pt x="126" y="336"/>
                      </a:lnTo>
                      <a:lnTo>
                        <a:pt x="132" y="336"/>
                      </a:lnTo>
                      <a:lnTo>
                        <a:pt x="138" y="330"/>
                      </a:lnTo>
                      <a:lnTo>
                        <a:pt x="150" y="330"/>
                      </a:lnTo>
                      <a:lnTo>
                        <a:pt x="144" y="318"/>
                      </a:lnTo>
                      <a:lnTo>
                        <a:pt x="138" y="312"/>
                      </a:lnTo>
                      <a:lnTo>
                        <a:pt x="132" y="312"/>
                      </a:lnTo>
                      <a:close/>
                      <a:moveTo>
                        <a:pt x="114" y="390"/>
                      </a:moveTo>
                      <a:lnTo>
                        <a:pt x="126" y="390"/>
                      </a:lnTo>
                      <a:lnTo>
                        <a:pt x="138" y="384"/>
                      </a:lnTo>
                      <a:lnTo>
                        <a:pt x="138" y="372"/>
                      </a:lnTo>
                      <a:lnTo>
                        <a:pt x="132" y="366"/>
                      </a:lnTo>
                      <a:lnTo>
                        <a:pt x="120" y="366"/>
                      </a:lnTo>
                      <a:lnTo>
                        <a:pt x="114" y="372"/>
                      </a:lnTo>
                      <a:lnTo>
                        <a:pt x="108" y="384"/>
                      </a:lnTo>
                      <a:lnTo>
                        <a:pt x="108" y="390"/>
                      </a:lnTo>
                      <a:lnTo>
                        <a:pt x="114" y="390"/>
                      </a:lnTo>
                      <a:close/>
                      <a:moveTo>
                        <a:pt x="330" y="120"/>
                      </a:moveTo>
                      <a:lnTo>
                        <a:pt x="324" y="120"/>
                      </a:lnTo>
                      <a:lnTo>
                        <a:pt x="318" y="126"/>
                      </a:lnTo>
                      <a:lnTo>
                        <a:pt x="318" y="138"/>
                      </a:lnTo>
                      <a:lnTo>
                        <a:pt x="330" y="138"/>
                      </a:lnTo>
                      <a:lnTo>
                        <a:pt x="336" y="126"/>
                      </a:lnTo>
                      <a:lnTo>
                        <a:pt x="330" y="120"/>
                      </a:lnTo>
                      <a:close/>
                      <a:moveTo>
                        <a:pt x="138" y="258"/>
                      </a:moveTo>
                      <a:lnTo>
                        <a:pt x="138" y="234"/>
                      </a:lnTo>
                      <a:lnTo>
                        <a:pt x="126" y="234"/>
                      </a:lnTo>
                      <a:lnTo>
                        <a:pt x="120" y="240"/>
                      </a:lnTo>
                      <a:lnTo>
                        <a:pt x="120" y="246"/>
                      </a:lnTo>
                      <a:lnTo>
                        <a:pt x="126" y="252"/>
                      </a:lnTo>
                      <a:lnTo>
                        <a:pt x="108" y="252"/>
                      </a:lnTo>
                      <a:lnTo>
                        <a:pt x="108" y="258"/>
                      </a:lnTo>
                      <a:lnTo>
                        <a:pt x="114" y="264"/>
                      </a:lnTo>
                      <a:lnTo>
                        <a:pt x="120" y="264"/>
                      </a:lnTo>
                      <a:lnTo>
                        <a:pt x="126" y="270"/>
                      </a:lnTo>
                      <a:lnTo>
                        <a:pt x="150" y="270"/>
                      </a:lnTo>
                      <a:lnTo>
                        <a:pt x="138" y="258"/>
                      </a:lnTo>
                      <a:close/>
                      <a:moveTo>
                        <a:pt x="474" y="0"/>
                      </a:moveTo>
                      <a:lnTo>
                        <a:pt x="468" y="0"/>
                      </a:lnTo>
                      <a:lnTo>
                        <a:pt x="456" y="12"/>
                      </a:lnTo>
                      <a:lnTo>
                        <a:pt x="474" y="12"/>
                      </a:lnTo>
                      <a:lnTo>
                        <a:pt x="474" y="6"/>
                      </a:lnTo>
                      <a:lnTo>
                        <a:pt x="480" y="0"/>
                      </a:lnTo>
                      <a:lnTo>
                        <a:pt x="474" y="0"/>
                      </a:lnTo>
                      <a:close/>
                      <a:moveTo>
                        <a:pt x="432" y="48"/>
                      </a:moveTo>
                      <a:lnTo>
                        <a:pt x="432" y="66"/>
                      </a:lnTo>
                      <a:lnTo>
                        <a:pt x="438" y="66"/>
                      </a:lnTo>
                      <a:lnTo>
                        <a:pt x="444" y="60"/>
                      </a:lnTo>
                      <a:lnTo>
                        <a:pt x="450" y="48"/>
                      </a:lnTo>
                      <a:lnTo>
                        <a:pt x="450" y="24"/>
                      </a:lnTo>
                      <a:lnTo>
                        <a:pt x="438" y="12"/>
                      </a:lnTo>
                      <a:lnTo>
                        <a:pt x="432" y="24"/>
                      </a:lnTo>
                      <a:lnTo>
                        <a:pt x="426" y="30"/>
                      </a:lnTo>
                      <a:lnTo>
                        <a:pt x="420" y="30"/>
                      </a:lnTo>
                      <a:lnTo>
                        <a:pt x="420" y="42"/>
                      </a:lnTo>
                      <a:lnTo>
                        <a:pt x="426" y="42"/>
                      </a:lnTo>
                      <a:lnTo>
                        <a:pt x="432" y="48"/>
                      </a:lnTo>
                      <a:close/>
                      <a:moveTo>
                        <a:pt x="342" y="138"/>
                      </a:moveTo>
                      <a:lnTo>
                        <a:pt x="342" y="150"/>
                      </a:lnTo>
                      <a:lnTo>
                        <a:pt x="354" y="138"/>
                      </a:lnTo>
                      <a:lnTo>
                        <a:pt x="342" y="138"/>
                      </a:lnTo>
                      <a:close/>
                      <a:moveTo>
                        <a:pt x="192" y="402"/>
                      </a:moveTo>
                      <a:lnTo>
                        <a:pt x="192" y="390"/>
                      </a:lnTo>
                      <a:lnTo>
                        <a:pt x="186" y="384"/>
                      </a:lnTo>
                      <a:lnTo>
                        <a:pt x="186" y="378"/>
                      </a:lnTo>
                      <a:lnTo>
                        <a:pt x="174" y="390"/>
                      </a:lnTo>
                      <a:lnTo>
                        <a:pt x="174" y="396"/>
                      </a:lnTo>
                      <a:lnTo>
                        <a:pt x="180" y="402"/>
                      </a:lnTo>
                      <a:lnTo>
                        <a:pt x="192" y="402"/>
                      </a:lnTo>
                      <a:close/>
                      <a:moveTo>
                        <a:pt x="504" y="588"/>
                      </a:moveTo>
                      <a:lnTo>
                        <a:pt x="498" y="594"/>
                      </a:lnTo>
                      <a:lnTo>
                        <a:pt x="498" y="600"/>
                      </a:lnTo>
                      <a:lnTo>
                        <a:pt x="480" y="600"/>
                      </a:lnTo>
                      <a:lnTo>
                        <a:pt x="480" y="588"/>
                      </a:lnTo>
                      <a:lnTo>
                        <a:pt x="486" y="576"/>
                      </a:lnTo>
                      <a:lnTo>
                        <a:pt x="498" y="564"/>
                      </a:lnTo>
                      <a:lnTo>
                        <a:pt x="492" y="558"/>
                      </a:lnTo>
                      <a:lnTo>
                        <a:pt x="456" y="540"/>
                      </a:lnTo>
                      <a:lnTo>
                        <a:pt x="450" y="540"/>
                      </a:lnTo>
                      <a:lnTo>
                        <a:pt x="444" y="534"/>
                      </a:lnTo>
                      <a:lnTo>
                        <a:pt x="450" y="534"/>
                      </a:lnTo>
                      <a:lnTo>
                        <a:pt x="456" y="528"/>
                      </a:lnTo>
                      <a:lnTo>
                        <a:pt x="480" y="528"/>
                      </a:lnTo>
                      <a:lnTo>
                        <a:pt x="468" y="516"/>
                      </a:lnTo>
                      <a:lnTo>
                        <a:pt x="468" y="510"/>
                      </a:lnTo>
                      <a:lnTo>
                        <a:pt x="456" y="498"/>
                      </a:lnTo>
                      <a:lnTo>
                        <a:pt x="450" y="486"/>
                      </a:lnTo>
                      <a:lnTo>
                        <a:pt x="432" y="468"/>
                      </a:lnTo>
                      <a:lnTo>
                        <a:pt x="420" y="468"/>
                      </a:lnTo>
                      <a:lnTo>
                        <a:pt x="414" y="456"/>
                      </a:lnTo>
                      <a:lnTo>
                        <a:pt x="402" y="450"/>
                      </a:lnTo>
                      <a:lnTo>
                        <a:pt x="390" y="438"/>
                      </a:lnTo>
                      <a:lnTo>
                        <a:pt x="390" y="414"/>
                      </a:lnTo>
                      <a:lnTo>
                        <a:pt x="396" y="402"/>
                      </a:lnTo>
                      <a:lnTo>
                        <a:pt x="396" y="390"/>
                      </a:lnTo>
                      <a:lnTo>
                        <a:pt x="384" y="390"/>
                      </a:lnTo>
                      <a:lnTo>
                        <a:pt x="378" y="384"/>
                      </a:lnTo>
                      <a:lnTo>
                        <a:pt x="372" y="372"/>
                      </a:lnTo>
                      <a:lnTo>
                        <a:pt x="360" y="360"/>
                      </a:lnTo>
                      <a:lnTo>
                        <a:pt x="342" y="354"/>
                      </a:lnTo>
                      <a:lnTo>
                        <a:pt x="324" y="354"/>
                      </a:lnTo>
                      <a:lnTo>
                        <a:pt x="306" y="360"/>
                      </a:lnTo>
                      <a:lnTo>
                        <a:pt x="294" y="366"/>
                      </a:lnTo>
                      <a:lnTo>
                        <a:pt x="288" y="366"/>
                      </a:lnTo>
                      <a:lnTo>
                        <a:pt x="270" y="348"/>
                      </a:lnTo>
                      <a:lnTo>
                        <a:pt x="282" y="348"/>
                      </a:lnTo>
                      <a:lnTo>
                        <a:pt x="294" y="354"/>
                      </a:lnTo>
                      <a:lnTo>
                        <a:pt x="306" y="354"/>
                      </a:lnTo>
                      <a:lnTo>
                        <a:pt x="330" y="342"/>
                      </a:lnTo>
                      <a:lnTo>
                        <a:pt x="336" y="336"/>
                      </a:lnTo>
                      <a:lnTo>
                        <a:pt x="330" y="336"/>
                      </a:lnTo>
                      <a:lnTo>
                        <a:pt x="324" y="330"/>
                      </a:lnTo>
                      <a:lnTo>
                        <a:pt x="306" y="330"/>
                      </a:lnTo>
                      <a:lnTo>
                        <a:pt x="330" y="324"/>
                      </a:lnTo>
                      <a:lnTo>
                        <a:pt x="336" y="318"/>
                      </a:lnTo>
                      <a:lnTo>
                        <a:pt x="348" y="312"/>
                      </a:lnTo>
                      <a:lnTo>
                        <a:pt x="360" y="300"/>
                      </a:lnTo>
                      <a:lnTo>
                        <a:pt x="360" y="288"/>
                      </a:lnTo>
                      <a:lnTo>
                        <a:pt x="366" y="276"/>
                      </a:lnTo>
                      <a:lnTo>
                        <a:pt x="372" y="270"/>
                      </a:lnTo>
                      <a:lnTo>
                        <a:pt x="378" y="258"/>
                      </a:lnTo>
                      <a:lnTo>
                        <a:pt x="384" y="252"/>
                      </a:lnTo>
                      <a:lnTo>
                        <a:pt x="396" y="246"/>
                      </a:lnTo>
                      <a:lnTo>
                        <a:pt x="402" y="246"/>
                      </a:lnTo>
                      <a:lnTo>
                        <a:pt x="402" y="240"/>
                      </a:lnTo>
                      <a:lnTo>
                        <a:pt x="396" y="234"/>
                      </a:lnTo>
                      <a:lnTo>
                        <a:pt x="318" y="234"/>
                      </a:lnTo>
                      <a:lnTo>
                        <a:pt x="318" y="228"/>
                      </a:lnTo>
                      <a:lnTo>
                        <a:pt x="288" y="228"/>
                      </a:lnTo>
                      <a:lnTo>
                        <a:pt x="276" y="234"/>
                      </a:lnTo>
                      <a:lnTo>
                        <a:pt x="264" y="234"/>
                      </a:lnTo>
                      <a:lnTo>
                        <a:pt x="258" y="240"/>
                      </a:lnTo>
                      <a:lnTo>
                        <a:pt x="252" y="240"/>
                      </a:lnTo>
                      <a:lnTo>
                        <a:pt x="264" y="228"/>
                      </a:lnTo>
                      <a:lnTo>
                        <a:pt x="252" y="216"/>
                      </a:lnTo>
                      <a:lnTo>
                        <a:pt x="270" y="210"/>
                      </a:lnTo>
                      <a:lnTo>
                        <a:pt x="300" y="192"/>
                      </a:lnTo>
                      <a:lnTo>
                        <a:pt x="312" y="186"/>
                      </a:lnTo>
                      <a:lnTo>
                        <a:pt x="324" y="162"/>
                      </a:lnTo>
                      <a:lnTo>
                        <a:pt x="318" y="156"/>
                      </a:lnTo>
                      <a:lnTo>
                        <a:pt x="288" y="156"/>
                      </a:lnTo>
                      <a:lnTo>
                        <a:pt x="276" y="162"/>
                      </a:lnTo>
                      <a:lnTo>
                        <a:pt x="258" y="168"/>
                      </a:lnTo>
                      <a:lnTo>
                        <a:pt x="240" y="168"/>
                      </a:lnTo>
                      <a:lnTo>
                        <a:pt x="228" y="162"/>
                      </a:lnTo>
                      <a:lnTo>
                        <a:pt x="216" y="162"/>
                      </a:lnTo>
                      <a:lnTo>
                        <a:pt x="210" y="168"/>
                      </a:lnTo>
                      <a:lnTo>
                        <a:pt x="210" y="174"/>
                      </a:lnTo>
                      <a:lnTo>
                        <a:pt x="216" y="180"/>
                      </a:lnTo>
                      <a:lnTo>
                        <a:pt x="204" y="180"/>
                      </a:lnTo>
                      <a:lnTo>
                        <a:pt x="192" y="192"/>
                      </a:lnTo>
                      <a:lnTo>
                        <a:pt x="192" y="210"/>
                      </a:lnTo>
                      <a:lnTo>
                        <a:pt x="198" y="216"/>
                      </a:lnTo>
                      <a:lnTo>
                        <a:pt x="156" y="222"/>
                      </a:lnTo>
                      <a:lnTo>
                        <a:pt x="156" y="234"/>
                      </a:lnTo>
                      <a:lnTo>
                        <a:pt x="168" y="240"/>
                      </a:lnTo>
                      <a:lnTo>
                        <a:pt x="180" y="264"/>
                      </a:lnTo>
                      <a:lnTo>
                        <a:pt x="162" y="282"/>
                      </a:lnTo>
                      <a:lnTo>
                        <a:pt x="162" y="294"/>
                      </a:lnTo>
                      <a:lnTo>
                        <a:pt x="144" y="300"/>
                      </a:lnTo>
                      <a:lnTo>
                        <a:pt x="156" y="312"/>
                      </a:lnTo>
                      <a:lnTo>
                        <a:pt x="168" y="312"/>
                      </a:lnTo>
                      <a:lnTo>
                        <a:pt x="180" y="306"/>
                      </a:lnTo>
                      <a:lnTo>
                        <a:pt x="186" y="300"/>
                      </a:lnTo>
                      <a:lnTo>
                        <a:pt x="186" y="318"/>
                      </a:lnTo>
                      <a:lnTo>
                        <a:pt x="180" y="318"/>
                      </a:lnTo>
                      <a:lnTo>
                        <a:pt x="168" y="330"/>
                      </a:lnTo>
                      <a:lnTo>
                        <a:pt x="156" y="336"/>
                      </a:lnTo>
                      <a:lnTo>
                        <a:pt x="156" y="360"/>
                      </a:lnTo>
                      <a:lnTo>
                        <a:pt x="162" y="372"/>
                      </a:lnTo>
                      <a:lnTo>
                        <a:pt x="168" y="366"/>
                      </a:lnTo>
                      <a:lnTo>
                        <a:pt x="198" y="366"/>
                      </a:lnTo>
                      <a:lnTo>
                        <a:pt x="210" y="360"/>
                      </a:lnTo>
                      <a:lnTo>
                        <a:pt x="216" y="354"/>
                      </a:lnTo>
                      <a:lnTo>
                        <a:pt x="198" y="372"/>
                      </a:lnTo>
                      <a:lnTo>
                        <a:pt x="210" y="402"/>
                      </a:lnTo>
                      <a:lnTo>
                        <a:pt x="204" y="408"/>
                      </a:lnTo>
                      <a:lnTo>
                        <a:pt x="198" y="420"/>
                      </a:lnTo>
                      <a:lnTo>
                        <a:pt x="186" y="426"/>
                      </a:lnTo>
                      <a:lnTo>
                        <a:pt x="180" y="438"/>
                      </a:lnTo>
                      <a:lnTo>
                        <a:pt x="180" y="450"/>
                      </a:lnTo>
                      <a:lnTo>
                        <a:pt x="186" y="456"/>
                      </a:lnTo>
                      <a:lnTo>
                        <a:pt x="204" y="456"/>
                      </a:lnTo>
                      <a:lnTo>
                        <a:pt x="216" y="450"/>
                      </a:lnTo>
                      <a:lnTo>
                        <a:pt x="240" y="450"/>
                      </a:lnTo>
                      <a:lnTo>
                        <a:pt x="252" y="444"/>
                      </a:lnTo>
                      <a:lnTo>
                        <a:pt x="258" y="438"/>
                      </a:lnTo>
                      <a:lnTo>
                        <a:pt x="270" y="432"/>
                      </a:lnTo>
                      <a:lnTo>
                        <a:pt x="300" y="438"/>
                      </a:lnTo>
                      <a:lnTo>
                        <a:pt x="288" y="444"/>
                      </a:lnTo>
                      <a:lnTo>
                        <a:pt x="264" y="468"/>
                      </a:lnTo>
                      <a:lnTo>
                        <a:pt x="264" y="474"/>
                      </a:lnTo>
                      <a:lnTo>
                        <a:pt x="282" y="492"/>
                      </a:lnTo>
                      <a:lnTo>
                        <a:pt x="294" y="492"/>
                      </a:lnTo>
                      <a:lnTo>
                        <a:pt x="300" y="498"/>
                      </a:lnTo>
                      <a:lnTo>
                        <a:pt x="306" y="498"/>
                      </a:lnTo>
                      <a:lnTo>
                        <a:pt x="312" y="516"/>
                      </a:lnTo>
                      <a:lnTo>
                        <a:pt x="294" y="534"/>
                      </a:lnTo>
                      <a:lnTo>
                        <a:pt x="294" y="564"/>
                      </a:lnTo>
                      <a:lnTo>
                        <a:pt x="222" y="564"/>
                      </a:lnTo>
                      <a:lnTo>
                        <a:pt x="216" y="558"/>
                      </a:lnTo>
                      <a:lnTo>
                        <a:pt x="198" y="558"/>
                      </a:lnTo>
                      <a:lnTo>
                        <a:pt x="192" y="564"/>
                      </a:lnTo>
                      <a:lnTo>
                        <a:pt x="210" y="582"/>
                      </a:lnTo>
                      <a:lnTo>
                        <a:pt x="186" y="600"/>
                      </a:lnTo>
                      <a:lnTo>
                        <a:pt x="228" y="594"/>
                      </a:lnTo>
                      <a:lnTo>
                        <a:pt x="228" y="618"/>
                      </a:lnTo>
                      <a:lnTo>
                        <a:pt x="216" y="642"/>
                      </a:lnTo>
                      <a:lnTo>
                        <a:pt x="210" y="648"/>
                      </a:lnTo>
                      <a:lnTo>
                        <a:pt x="198" y="654"/>
                      </a:lnTo>
                      <a:lnTo>
                        <a:pt x="180" y="660"/>
                      </a:lnTo>
                      <a:lnTo>
                        <a:pt x="168" y="666"/>
                      </a:lnTo>
                      <a:lnTo>
                        <a:pt x="162" y="666"/>
                      </a:lnTo>
                      <a:lnTo>
                        <a:pt x="162" y="690"/>
                      </a:lnTo>
                      <a:lnTo>
                        <a:pt x="168" y="696"/>
                      </a:lnTo>
                      <a:lnTo>
                        <a:pt x="174" y="696"/>
                      </a:lnTo>
                      <a:lnTo>
                        <a:pt x="180" y="690"/>
                      </a:lnTo>
                      <a:lnTo>
                        <a:pt x="192" y="684"/>
                      </a:lnTo>
                      <a:lnTo>
                        <a:pt x="198" y="678"/>
                      </a:lnTo>
                      <a:lnTo>
                        <a:pt x="204" y="684"/>
                      </a:lnTo>
                      <a:lnTo>
                        <a:pt x="204" y="690"/>
                      </a:lnTo>
                      <a:lnTo>
                        <a:pt x="210" y="696"/>
                      </a:lnTo>
                      <a:lnTo>
                        <a:pt x="234" y="696"/>
                      </a:lnTo>
                      <a:lnTo>
                        <a:pt x="240" y="702"/>
                      </a:lnTo>
                      <a:lnTo>
                        <a:pt x="252" y="708"/>
                      </a:lnTo>
                      <a:lnTo>
                        <a:pt x="258" y="708"/>
                      </a:lnTo>
                      <a:lnTo>
                        <a:pt x="276" y="702"/>
                      </a:lnTo>
                      <a:lnTo>
                        <a:pt x="288" y="696"/>
                      </a:lnTo>
                      <a:lnTo>
                        <a:pt x="294" y="690"/>
                      </a:lnTo>
                      <a:lnTo>
                        <a:pt x="318" y="690"/>
                      </a:lnTo>
                      <a:lnTo>
                        <a:pt x="312" y="696"/>
                      </a:lnTo>
                      <a:lnTo>
                        <a:pt x="300" y="702"/>
                      </a:lnTo>
                      <a:lnTo>
                        <a:pt x="294" y="714"/>
                      </a:lnTo>
                      <a:lnTo>
                        <a:pt x="282" y="720"/>
                      </a:lnTo>
                      <a:lnTo>
                        <a:pt x="276" y="726"/>
                      </a:lnTo>
                      <a:lnTo>
                        <a:pt x="210" y="726"/>
                      </a:lnTo>
                      <a:lnTo>
                        <a:pt x="210" y="738"/>
                      </a:lnTo>
                      <a:lnTo>
                        <a:pt x="198" y="738"/>
                      </a:lnTo>
                      <a:lnTo>
                        <a:pt x="186" y="744"/>
                      </a:lnTo>
                      <a:lnTo>
                        <a:pt x="180" y="750"/>
                      </a:lnTo>
                      <a:lnTo>
                        <a:pt x="180" y="768"/>
                      </a:lnTo>
                      <a:lnTo>
                        <a:pt x="174" y="774"/>
                      </a:lnTo>
                      <a:lnTo>
                        <a:pt x="144" y="774"/>
                      </a:lnTo>
                      <a:lnTo>
                        <a:pt x="144" y="780"/>
                      </a:lnTo>
                      <a:lnTo>
                        <a:pt x="138" y="786"/>
                      </a:lnTo>
                      <a:lnTo>
                        <a:pt x="138" y="792"/>
                      </a:lnTo>
                      <a:lnTo>
                        <a:pt x="126" y="804"/>
                      </a:lnTo>
                      <a:lnTo>
                        <a:pt x="114" y="810"/>
                      </a:lnTo>
                      <a:lnTo>
                        <a:pt x="108" y="810"/>
                      </a:lnTo>
                      <a:lnTo>
                        <a:pt x="108" y="816"/>
                      </a:lnTo>
                      <a:lnTo>
                        <a:pt x="114" y="816"/>
                      </a:lnTo>
                      <a:lnTo>
                        <a:pt x="120" y="822"/>
                      </a:lnTo>
                      <a:lnTo>
                        <a:pt x="150" y="822"/>
                      </a:lnTo>
                      <a:lnTo>
                        <a:pt x="156" y="810"/>
                      </a:lnTo>
                      <a:lnTo>
                        <a:pt x="174" y="792"/>
                      </a:lnTo>
                      <a:lnTo>
                        <a:pt x="210" y="792"/>
                      </a:lnTo>
                      <a:lnTo>
                        <a:pt x="216" y="798"/>
                      </a:lnTo>
                      <a:lnTo>
                        <a:pt x="228" y="804"/>
                      </a:lnTo>
                      <a:lnTo>
                        <a:pt x="240" y="804"/>
                      </a:lnTo>
                      <a:lnTo>
                        <a:pt x="246" y="792"/>
                      </a:lnTo>
                      <a:lnTo>
                        <a:pt x="252" y="786"/>
                      </a:lnTo>
                      <a:lnTo>
                        <a:pt x="258" y="774"/>
                      </a:lnTo>
                      <a:lnTo>
                        <a:pt x="270" y="762"/>
                      </a:lnTo>
                      <a:lnTo>
                        <a:pt x="288" y="762"/>
                      </a:lnTo>
                      <a:lnTo>
                        <a:pt x="300" y="774"/>
                      </a:lnTo>
                      <a:lnTo>
                        <a:pt x="330" y="774"/>
                      </a:lnTo>
                      <a:lnTo>
                        <a:pt x="354" y="762"/>
                      </a:lnTo>
                      <a:lnTo>
                        <a:pt x="360" y="762"/>
                      </a:lnTo>
                      <a:lnTo>
                        <a:pt x="366" y="768"/>
                      </a:lnTo>
                      <a:lnTo>
                        <a:pt x="378" y="768"/>
                      </a:lnTo>
                      <a:lnTo>
                        <a:pt x="390" y="774"/>
                      </a:lnTo>
                      <a:lnTo>
                        <a:pt x="396" y="774"/>
                      </a:lnTo>
                      <a:lnTo>
                        <a:pt x="396" y="768"/>
                      </a:lnTo>
                      <a:lnTo>
                        <a:pt x="390" y="762"/>
                      </a:lnTo>
                      <a:lnTo>
                        <a:pt x="390" y="750"/>
                      </a:lnTo>
                      <a:lnTo>
                        <a:pt x="396" y="750"/>
                      </a:lnTo>
                      <a:lnTo>
                        <a:pt x="408" y="756"/>
                      </a:lnTo>
                      <a:lnTo>
                        <a:pt x="414" y="762"/>
                      </a:lnTo>
                      <a:lnTo>
                        <a:pt x="426" y="756"/>
                      </a:lnTo>
                      <a:lnTo>
                        <a:pt x="498" y="756"/>
                      </a:lnTo>
                      <a:lnTo>
                        <a:pt x="522" y="750"/>
                      </a:lnTo>
                      <a:lnTo>
                        <a:pt x="534" y="744"/>
                      </a:lnTo>
                      <a:lnTo>
                        <a:pt x="540" y="732"/>
                      </a:lnTo>
                      <a:lnTo>
                        <a:pt x="546" y="726"/>
                      </a:lnTo>
                      <a:lnTo>
                        <a:pt x="552" y="714"/>
                      </a:lnTo>
                      <a:lnTo>
                        <a:pt x="498" y="708"/>
                      </a:lnTo>
                      <a:lnTo>
                        <a:pt x="522" y="702"/>
                      </a:lnTo>
                      <a:lnTo>
                        <a:pt x="516" y="684"/>
                      </a:lnTo>
                      <a:lnTo>
                        <a:pt x="528" y="672"/>
                      </a:lnTo>
                      <a:lnTo>
                        <a:pt x="540" y="666"/>
                      </a:lnTo>
                      <a:lnTo>
                        <a:pt x="546" y="666"/>
                      </a:lnTo>
                      <a:lnTo>
                        <a:pt x="558" y="660"/>
                      </a:lnTo>
                      <a:lnTo>
                        <a:pt x="564" y="654"/>
                      </a:lnTo>
                      <a:lnTo>
                        <a:pt x="576" y="618"/>
                      </a:lnTo>
                      <a:lnTo>
                        <a:pt x="570" y="606"/>
                      </a:lnTo>
                      <a:lnTo>
                        <a:pt x="564" y="600"/>
                      </a:lnTo>
                      <a:lnTo>
                        <a:pt x="552" y="594"/>
                      </a:lnTo>
                      <a:lnTo>
                        <a:pt x="540" y="594"/>
                      </a:lnTo>
                      <a:lnTo>
                        <a:pt x="528" y="588"/>
                      </a:lnTo>
                      <a:lnTo>
                        <a:pt x="504" y="588"/>
                      </a:lnTo>
                      <a:close/>
                      <a:moveTo>
                        <a:pt x="222" y="486"/>
                      </a:moveTo>
                      <a:lnTo>
                        <a:pt x="216" y="480"/>
                      </a:lnTo>
                      <a:lnTo>
                        <a:pt x="204" y="480"/>
                      </a:lnTo>
                      <a:lnTo>
                        <a:pt x="204" y="486"/>
                      </a:lnTo>
                      <a:lnTo>
                        <a:pt x="198" y="498"/>
                      </a:lnTo>
                      <a:lnTo>
                        <a:pt x="192" y="504"/>
                      </a:lnTo>
                      <a:lnTo>
                        <a:pt x="210" y="504"/>
                      </a:lnTo>
                      <a:lnTo>
                        <a:pt x="222" y="492"/>
                      </a:lnTo>
                      <a:lnTo>
                        <a:pt x="222" y="486"/>
                      </a:lnTo>
                      <a:close/>
                      <a:moveTo>
                        <a:pt x="126" y="504"/>
                      </a:moveTo>
                      <a:lnTo>
                        <a:pt x="132" y="498"/>
                      </a:lnTo>
                      <a:lnTo>
                        <a:pt x="132" y="492"/>
                      </a:lnTo>
                      <a:lnTo>
                        <a:pt x="144" y="492"/>
                      </a:lnTo>
                      <a:lnTo>
                        <a:pt x="150" y="480"/>
                      </a:lnTo>
                      <a:lnTo>
                        <a:pt x="156" y="474"/>
                      </a:lnTo>
                      <a:lnTo>
                        <a:pt x="156" y="462"/>
                      </a:lnTo>
                      <a:lnTo>
                        <a:pt x="138" y="444"/>
                      </a:lnTo>
                      <a:lnTo>
                        <a:pt x="138" y="432"/>
                      </a:lnTo>
                      <a:lnTo>
                        <a:pt x="132" y="438"/>
                      </a:lnTo>
                      <a:lnTo>
                        <a:pt x="126" y="426"/>
                      </a:lnTo>
                      <a:lnTo>
                        <a:pt x="120" y="420"/>
                      </a:lnTo>
                      <a:lnTo>
                        <a:pt x="78" y="420"/>
                      </a:lnTo>
                      <a:lnTo>
                        <a:pt x="72" y="426"/>
                      </a:lnTo>
                      <a:lnTo>
                        <a:pt x="30" y="450"/>
                      </a:lnTo>
                      <a:lnTo>
                        <a:pt x="30" y="462"/>
                      </a:lnTo>
                      <a:lnTo>
                        <a:pt x="24" y="462"/>
                      </a:lnTo>
                      <a:lnTo>
                        <a:pt x="18" y="468"/>
                      </a:lnTo>
                      <a:lnTo>
                        <a:pt x="12" y="468"/>
                      </a:lnTo>
                      <a:lnTo>
                        <a:pt x="0" y="480"/>
                      </a:lnTo>
                      <a:lnTo>
                        <a:pt x="6" y="486"/>
                      </a:lnTo>
                      <a:lnTo>
                        <a:pt x="30" y="498"/>
                      </a:lnTo>
                      <a:lnTo>
                        <a:pt x="42" y="498"/>
                      </a:lnTo>
                      <a:lnTo>
                        <a:pt x="66" y="474"/>
                      </a:lnTo>
                      <a:lnTo>
                        <a:pt x="84" y="498"/>
                      </a:lnTo>
                      <a:lnTo>
                        <a:pt x="120" y="504"/>
                      </a:lnTo>
                      <a:lnTo>
                        <a:pt x="126" y="504"/>
                      </a:lnTo>
                      <a:close/>
                      <a:moveTo>
                        <a:pt x="78" y="228"/>
                      </a:moveTo>
                      <a:lnTo>
                        <a:pt x="72" y="228"/>
                      </a:lnTo>
                      <a:lnTo>
                        <a:pt x="66" y="234"/>
                      </a:lnTo>
                      <a:lnTo>
                        <a:pt x="66" y="240"/>
                      </a:lnTo>
                      <a:lnTo>
                        <a:pt x="84" y="240"/>
                      </a:lnTo>
                      <a:lnTo>
                        <a:pt x="84" y="228"/>
                      </a:lnTo>
                      <a:lnTo>
                        <a:pt x="78" y="228"/>
                      </a:lnTo>
                      <a:close/>
                      <a:moveTo>
                        <a:pt x="108" y="210"/>
                      </a:moveTo>
                      <a:lnTo>
                        <a:pt x="126" y="210"/>
                      </a:lnTo>
                      <a:lnTo>
                        <a:pt x="132" y="204"/>
                      </a:lnTo>
                      <a:lnTo>
                        <a:pt x="132" y="198"/>
                      </a:lnTo>
                      <a:lnTo>
                        <a:pt x="138" y="186"/>
                      </a:lnTo>
                      <a:lnTo>
                        <a:pt x="150" y="174"/>
                      </a:lnTo>
                      <a:lnTo>
                        <a:pt x="150" y="168"/>
                      </a:lnTo>
                      <a:lnTo>
                        <a:pt x="138" y="174"/>
                      </a:lnTo>
                      <a:lnTo>
                        <a:pt x="132" y="174"/>
                      </a:lnTo>
                      <a:lnTo>
                        <a:pt x="114" y="192"/>
                      </a:lnTo>
                      <a:lnTo>
                        <a:pt x="108" y="186"/>
                      </a:lnTo>
                      <a:lnTo>
                        <a:pt x="96" y="186"/>
                      </a:lnTo>
                      <a:lnTo>
                        <a:pt x="90" y="192"/>
                      </a:lnTo>
                      <a:lnTo>
                        <a:pt x="90" y="210"/>
                      </a:lnTo>
                      <a:lnTo>
                        <a:pt x="96" y="216"/>
                      </a:lnTo>
                      <a:lnTo>
                        <a:pt x="96" y="228"/>
                      </a:lnTo>
                      <a:lnTo>
                        <a:pt x="108" y="210"/>
                      </a:lnTo>
                      <a:close/>
                      <a:moveTo>
                        <a:pt x="72" y="252"/>
                      </a:moveTo>
                      <a:lnTo>
                        <a:pt x="60" y="282"/>
                      </a:lnTo>
                      <a:lnTo>
                        <a:pt x="78" y="258"/>
                      </a:lnTo>
                      <a:lnTo>
                        <a:pt x="72" y="252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inci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Switzerland" descr="© INSCALE GmbH, 05.05.2010&#10;http://www.presentationload.com/">
                  <a:extLst>
                    <a:ext uri="{FF2B5EF4-FFF2-40B4-BE49-F238E27FC236}">
                      <a16:creationId xmlns:a16="http://schemas.microsoft.com/office/drawing/2014/main" id="{742E9A20-6A50-8A4C-971B-59522196D7D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5723057" y="1976395"/>
                  <a:ext cx="136462" cy="75608"/>
                </a:xfrm>
                <a:custGeom>
                  <a:avLst/>
                  <a:gdLst>
                    <a:gd name="T0" fmla="*/ 2147483647 w 288"/>
                    <a:gd name="T1" fmla="*/ 2147483647 h 162"/>
                    <a:gd name="T2" fmla="*/ 2147483647 w 288"/>
                    <a:gd name="T3" fmla="*/ 2147483647 h 162"/>
                    <a:gd name="T4" fmla="*/ 2147483647 w 288"/>
                    <a:gd name="T5" fmla="*/ 2147483647 h 162"/>
                    <a:gd name="T6" fmla="*/ 2147483647 w 288"/>
                    <a:gd name="T7" fmla="*/ 2147483647 h 162"/>
                    <a:gd name="T8" fmla="*/ 2147483647 w 288"/>
                    <a:gd name="T9" fmla="*/ 2147483647 h 162"/>
                    <a:gd name="T10" fmla="*/ 2147483647 w 288"/>
                    <a:gd name="T11" fmla="*/ 2147483647 h 162"/>
                    <a:gd name="T12" fmla="*/ 2147483647 w 288"/>
                    <a:gd name="T13" fmla="*/ 2147483647 h 162"/>
                    <a:gd name="T14" fmla="*/ 0 w 288"/>
                    <a:gd name="T15" fmla="*/ 2147483647 h 162"/>
                    <a:gd name="T16" fmla="*/ 2147483647 w 288"/>
                    <a:gd name="T17" fmla="*/ 2147483647 h 162"/>
                    <a:gd name="T18" fmla="*/ 2147483647 w 288"/>
                    <a:gd name="T19" fmla="*/ 2147483647 h 162"/>
                    <a:gd name="T20" fmla="*/ 2147483647 w 288"/>
                    <a:gd name="T21" fmla="*/ 2147483647 h 162"/>
                    <a:gd name="T22" fmla="*/ 2147483647 w 288"/>
                    <a:gd name="T23" fmla="*/ 2147483647 h 162"/>
                    <a:gd name="T24" fmla="*/ 2147483647 w 288"/>
                    <a:gd name="T25" fmla="*/ 2147483647 h 162"/>
                    <a:gd name="T26" fmla="*/ 2147483647 w 288"/>
                    <a:gd name="T27" fmla="*/ 2147483647 h 162"/>
                    <a:gd name="T28" fmla="*/ 2147483647 w 288"/>
                    <a:gd name="T29" fmla="*/ 2147483647 h 162"/>
                    <a:gd name="T30" fmla="*/ 2147483647 w 288"/>
                    <a:gd name="T31" fmla="*/ 2147483647 h 162"/>
                    <a:gd name="T32" fmla="*/ 2147483647 w 288"/>
                    <a:gd name="T33" fmla="*/ 2147483647 h 162"/>
                    <a:gd name="T34" fmla="*/ 2147483647 w 288"/>
                    <a:gd name="T35" fmla="*/ 2147483647 h 162"/>
                    <a:gd name="T36" fmla="*/ 2147483647 w 288"/>
                    <a:gd name="T37" fmla="*/ 2147483647 h 162"/>
                    <a:gd name="T38" fmla="*/ 2147483647 w 288"/>
                    <a:gd name="T39" fmla="*/ 2147483647 h 162"/>
                    <a:gd name="T40" fmla="*/ 2147483647 w 288"/>
                    <a:gd name="T41" fmla="*/ 2147483647 h 162"/>
                    <a:gd name="T42" fmla="*/ 2147483647 w 288"/>
                    <a:gd name="T43" fmla="*/ 2147483647 h 162"/>
                    <a:gd name="T44" fmla="*/ 2147483647 w 288"/>
                    <a:gd name="T45" fmla="*/ 2147483647 h 162"/>
                    <a:gd name="T46" fmla="*/ 2147483647 w 288"/>
                    <a:gd name="T47" fmla="*/ 2147483647 h 162"/>
                    <a:gd name="T48" fmla="*/ 2147483647 w 288"/>
                    <a:gd name="T49" fmla="*/ 2147483647 h 162"/>
                    <a:gd name="T50" fmla="*/ 2147483647 w 288"/>
                    <a:gd name="T51" fmla="*/ 2147483647 h 162"/>
                    <a:gd name="T52" fmla="*/ 2147483647 w 288"/>
                    <a:gd name="T53" fmla="*/ 2147483647 h 162"/>
                    <a:gd name="T54" fmla="*/ 2147483647 w 288"/>
                    <a:gd name="T55" fmla="*/ 2147483647 h 162"/>
                    <a:gd name="T56" fmla="*/ 2147483647 w 288"/>
                    <a:gd name="T57" fmla="*/ 2147483647 h 162"/>
                    <a:gd name="T58" fmla="*/ 2147483647 w 288"/>
                    <a:gd name="T59" fmla="*/ 2147483647 h 162"/>
                    <a:gd name="T60" fmla="*/ 2147483647 w 288"/>
                    <a:gd name="T61" fmla="*/ 2147483647 h 162"/>
                    <a:gd name="T62" fmla="*/ 2147483647 w 288"/>
                    <a:gd name="T63" fmla="*/ 2147483647 h 162"/>
                    <a:gd name="T64" fmla="*/ 2147483647 w 288"/>
                    <a:gd name="T65" fmla="*/ 2147483647 h 162"/>
                    <a:gd name="T66" fmla="*/ 2147483647 w 288"/>
                    <a:gd name="T67" fmla="*/ 0 h 162"/>
                    <a:gd name="T68" fmla="*/ 2147483647 w 288"/>
                    <a:gd name="T69" fmla="*/ 2147483647 h 162"/>
                    <a:gd name="T70" fmla="*/ 2147483647 w 288"/>
                    <a:gd name="T71" fmla="*/ 2147483647 h 162"/>
                    <a:gd name="T72" fmla="*/ 2147483647 w 288"/>
                    <a:gd name="T73" fmla="*/ 2147483647 h 162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288"/>
                    <a:gd name="T112" fmla="*/ 0 h 162"/>
                    <a:gd name="T113" fmla="*/ 288 w 288"/>
                    <a:gd name="T114" fmla="*/ 162 h 162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288" h="162">
                      <a:moveTo>
                        <a:pt x="132" y="24"/>
                      </a:moveTo>
                      <a:lnTo>
                        <a:pt x="96" y="24"/>
                      </a:lnTo>
                      <a:lnTo>
                        <a:pt x="90" y="42"/>
                      </a:lnTo>
                      <a:lnTo>
                        <a:pt x="72" y="30"/>
                      </a:lnTo>
                      <a:lnTo>
                        <a:pt x="66" y="42"/>
                      </a:lnTo>
                      <a:lnTo>
                        <a:pt x="60" y="48"/>
                      </a:lnTo>
                      <a:lnTo>
                        <a:pt x="54" y="60"/>
                      </a:lnTo>
                      <a:lnTo>
                        <a:pt x="48" y="66"/>
                      </a:lnTo>
                      <a:lnTo>
                        <a:pt x="30" y="66"/>
                      </a:lnTo>
                      <a:lnTo>
                        <a:pt x="30" y="78"/>
                      </a:lnTo>
                      <a:lnTo>
                        <a:pt x="18" y="90"/>
                      </a:lnTo>
                      <a:lnTo>
                        <a:pt x="12" y="102"/>
                      </a:lnTo>
                      <a:lnTo>
                        <a:pt x="0" y="108"/>
                      </a:lnTo>
                      <a:lnTo>
                        <a:pt x="6" y="120"/>
                      </a:lnTo>
                      <a:lnTo>
                        <a:pt x="0" y="126"/>
                      </a:lnTo>
                      <a:lnTo>
                        <a:pt x="0" y="132"/>
                      </a:lnTo>
                      <a:lnTo>
                        <a:pt x="6" y="132"/>
                      </a:lnTo>
                      <a:lnTo>
                        <a:pt x="30" y="108"/>
                      </a:lnTo>
                      <a:lnTo>
                        <a:pt x="48" y="108"/>
                      </a:lnTo>
                      <a:lnTo>
                        <a:pt x="54" y="114"/>
                      </a:lnTo>
                      <a:lnTo>
                        <a:pt x="48" y="138"/>
                      </a:lnTo>
                      <a:lnTo>
                        <a:pt x="60" y="150"/>
                      </a:lnTo>
                      <a:lnTo>
                        <a:pt x="60" y="156"/>
                      </a:lnTo>
                      <a:lnTo>
                        <a:pt x="72" y="156"/>
                      </a:lnTo>
                      <a:lnTo>
                        <a:pt x="84" y="144"/>
                      </a:lnTo>
                      <a:lnTo>
                        <a:pt x="96" y="144"/>
                      </a:lnTo>
                      <a:lnTo>
                        <a:pt x="108" y="156"/>
                      </a:lnTo>
                      <a:lnTo>
                        <a:pt x="114" y="156"/>
                      </a:lnTo>
                      <a:lnTo>
                        <a:pt x="132" y="138"/>
                      </a:lnTo>
                      <a:lnTo>
                        <a:pt x="132" y="120"/>
                      </a:lnTo>
                      <a:lnTo>
                        <a:pt x="138" y="114"/>
                      </a:lnTo>
                      <a:lnTo>
                        <a:pt x="150" y="114"/>
                      </a:lnTo>
                      <a:lnTo>
                        <a:pt x="156" y="120"/>
                      </a:lnTo>
                      <a:lnTo>
                        <a:pt x="156" y="126"/>
                      </a:lnTo>
                      <a:lnTo>
                        <a:pt x="162" y="132"/>
                      </a:lnTo>
                      <a:lnTo>
                        <a:pt x="162" y="138"/>
                      </a:lnTo>
                      <a:lnTo>
                        <a:pt x="168" y="138"/>
                      </a:lnTo>
                      <a:lnTo>
                        <a:pt x="192" y="162"/>
                      </a:lnTo>
                      <a:lnTo>
                        <a:pt x="192" y="144"/>
                      </a:lnTo>
                      <a:lnTo>
                        <a:pt x="204" y="132"/>
                      </a:lnTo>
                      <a:lnTo>
                        <a:pt x="210" y="108"/>
                      </a:lnTo>
                      <a:lnTo>
                        <a:pt x="222" y="126"/>
                      </a:lnTo>
                      <a:lnTo>
                        <a:pt x="240" y="120"/>
                      </a:lnTo>
                      <a:lnTo>
                        <a:pt x="258" y="132"/>
                      </a:lnTo>
                      <a:lnTo>
                        <a:pt x="264" y="120"/>
                      </a:lnTo>
                      <a:lnTo>
                        <a:pt x="252" y="108"/>
                      </a:lnTo>
                      <a:lnTo>
                        <a:pt x="252" y="102"/>
                      </a:lnTo>
                      <a:lnTo>
                        <a:pt x="276" y="102"/>
                      </a:lnTo>
                      <a:lnTo>
                        <a:pt x="282" y="84"/>
                      </a:lnTo>
                      <a:lnTo>
                        <a:pt x="288" y="84"/>
                      </a:lnTo>
                      <a:lnTo>
                        <a:pt x="288" y="78"/>
                      </a:lnTo>
                      <a:lnTo>
                        <a:pt x="276" y="66"/>
                      </a:lnTo>
                      <a:lnTo>
                        <a:pt x="270" y="66"/>
                      </a:lnTo>
                      <a:lnTo>
                        <a:pt x="252" y="84"/>
                      </a:lnTo>
                      <a:lnTo>
                        <a:pt x="246" y="84"/>
                      </a:lnTo>
                      <a:lnTo>
                        <a:pt x="246" y="66"/>
                      </a:lnTo>
                      <a:lnTo>
                        <a:pt x="210" y="66"/>
                      </a:lnTo>
                      <a:lnTo>
                        <a:pt x="210" y="60"/>
                      </a:lnTo>
                      <a:lnTo>
                        <a:pt x="216" y="48"/>
                      </a:lnTo>
                      <a:lnTo>
                        <a:pt x="222" y="42"/>
                      </a:lnTo>
                      <a:lnTo>
                        <a:pt x="228" y="42"/>
                      </a:lnTo>
                      <a:lnTo>
                        <a:pt x="228" y="30"/>
                      </a:lnTo>
                      <a:lnTo>
                        <a:pt x="216" y="30"/>
                      </a:lnTo>
                      <a:lnTo>
                        <a:pt x="210" y="18"/>
                      </a:lnTo>
                      <a:lnTo>
                        <a:pt x="192" y="12"/>
                      </a:lnTo>
                      <a:lnTo>
                        <a:pt x="180" y="12"/>
                      </a:lnTo>
                      <a:lnTo>
                        <a:pt x="174" y="6"/>
                      </a:lnTo>
                      <a:lnTo>
                        <a:pt x="162" y="0"/>
                      </a:lnTo>
                      <a:lnTo>
                        <a:pt x="156" y="0"/>
                      </a:lnTo>
                      <a:lnTo>
                        <a:pt x="150" y="6"/>
                      </a:lnTo>
                      <a:lnTo>
                        <a:pt x="150" y="18"/>
                      </a:lnTo>
                      <a:lnTo>
                        <a:pt x="156" y="24"/>
                      </a:lnTo>
                      <a:lnTo>
                        <a:pt x="150" y="18"/>
                      </a:lnTo>
                      <a:lnTo>
                        <a:pt x="132" y="2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inci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180" name="Spain" descr="© INSCALE GmbH, 05.05.2010&#10;http://www.presentationload.com/">
                  <a:extLst>
                    <a:ext uri="{FF2B5EF4-FFF2-40B4-BE49-F238E27FC236}">
                      <a16:creationId xmlns:a16="http://schemas.microsoft.com/office/drawing/2014/main" id="{A01ABF02-E6E3-C2A2-7FAA-D5BC2358A41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5252818" y="2129454"/>
                  <a:ext cx="413072" cy="291364"/>
                </a:xfrm>
                <a:custGeom>
                  <a:avLst/>
                  <a:gdLst>
                    <a:gd name="T0" fmla="*/ 2147483647 w 876"/>
                    <a:gd name="T1" fmla="*/ 2147483647 h 618"/>
                    <a:gd name="T2" fmla="*/ 2147483647 w 876"/>
                    <a:gd name="T3" fmla="*/ 2147483647 h 618"/>
                    <a:gd name="T4" fmla="*/ 2147483647 w 876"/>
                    <a:gd name="T5" fmla="*/ 2147483647 h 618"/>
                    <a:gd name="T6" fmla="*/ 2147483647 w 876"/>
                    <a:gd name="T7" fmla="*/ 2147483647 h 618"/>
                    <a:gd name="T8" fmla="*/ 2147483647 w 876"/>
                    <a:gd name="T9" fmla="*/ 2147483647 h 618"/>
                    <a:gd name="T10" fmla="*/ 2147483647 w 876"/>
                    <a:gd name="T11" fmla="*/ 2147483647 h 618"/>
                    <a:gd name="T12" fmla="*/ 2147483647 w 876"/>
                    <a:gd name="T13" fmla="*/ 2147483647 h 618"/>
                    <a:gd name="T14" fmla="*/ 2147483647 w 876"/>
                    <a:gd name="T15" fmla="*/ 2147483647 h 618"/>
                    <a:gd name="T16" fmla="*/ 2147483647 w 876"/>
                    <a:gd name="T17" fmla="*/ 2147483647 h 618"/>
                    <a:gd name="T18" fmla="*/ 2147483647 w 876"/>
                    <a:gd name="T19" fmla="*/ 2147483647 h 618"/>
                    <a:gd name="T20" fmla="*/ 2147483647 w 876"/>
                    <a:gd name="T21" fmla="*/ 2147483647 h 618"/>
                    <a:gd name="T22" fmla="*/ 2147483647 w 876"/>
                    <a:gd name="T23" fmla="*/ 2147483647 h 618"/>
                    <a:gd name="T24" fmla="*/ 2147483647 w 876"/>
                    <a:gd name="T25" fmla="*/ 2147483647 h 618"/>
                    <a:gd name="T26" fmla="*/ 2147483647 w 876"/>
                    <a:gd name="T27" fmla="*/ 2147483647 h 618"/>
                    <a:gd name="T28" fmla="*/ 2147483647 w 876"/>
                    <a:gd name="T29" fmla="*/ 2147483647 h 618"/>
                    <a:gd name="T30" fmla="*/ 2147483647 w 876"/>
                    <a:gd name="T31" fmla="*/ 2147483647 h 618"/>
                    <a:gd name="T32" fmla="*/ 2147483647 w 876"/>
                    <a:gd name="T33" fmla="*/ 2147483647 h 618"/>
                    <a:gd name="T34" fmla="*/ 2147483647 w 876"/>
                    <a:gd name="T35" fmla="*/ 2147483647 h 618"/>
                    <a:gd name="T36" fmla="*/ 2147483647 w 876"/>
                    <a:gd name="T37" fmla="*/ 2147483647 h 618"/>
                    <a:gd name="T38" fmla="*/ 2147483647 w 876"/>
                    <a:gd name="T39" fmla="*/ 2147483647 h 618"/>
                    <a:gd name="T40" fmla="*/ 2147483647 w 876"/>
                    <a:gd name="T41" fmla="*/ 0 h 618"/>
                    <a:gd name="T42" fmla="*/ 2147483647 w 876"/>
                    <a:gd name="T43" fmla="*/ 2147483647 h 618"/>
                    <a:gd name="T44" fmla="*/ 0 w 876"/>
                    <a:gd name="T45" fmla="*/ 2147483647 h 618"/>
                    <a:gd name="T46" fmla="*/ 2147483647 w 876"/>
                    <a:gd name="T47" fmla="*/ 2147483647 h 618"/>
                    <a:gd name="T48" fmla="*/ 2147483647 w 876"/>
                    <a:gd name="T49" fmla="*/ 2147483647 h 618"/>
                    <a:gd name="T50" fmla="*/ 2147483647 w 876"/>
                    <a:gd name="T51" fmla="*/ 2147483647 h 618"/>
                    <a:gd name="T52" fmla="*/ 2147483647 w 876"/>
                    <a:gd name="T53" fmla="*/ 2147483647 h 618"/>
                    <a:gd name="T54" fmla="*/ 2147483647 w 876"/>
                    <a:gd name="T55" fmla="*/ 2147483647 h 618"/>
                    <a:gd name="T56" fmla="*/ 2147483647 w 876"/>
                    <a:gd name="T57" fmla="*/ 2147483647 h 618"/>
                    <a:gd name="T58" fmla="*/ 2147483647 w 876"/>
                    <a:gd name="T59" fmla="*/ 2147483647 h 618"/>
                    <a:gd name="T60" fmla="*/ 2147483647 w 876"/>
                    <a:gd name="T61" fmla="*/ 2147483647 h 618"/>
                    <a:gd name="T62" fmla="*/ 2147483647 w 876"/>
                    <a:gd name="T63" fmla="*/ 2147483647 h 618"/>
                    <a:gd name="T64" fmla="*/ 2147483647 w 876"/>
                    <a:gd name="T65" fmla="*/ 2147483647 h 618"/>
                    <a:gd name="T66" fmla="*/ 2147483647 w 876"/>
                    <a:gd name="T67" fmla="*/ 2147483647 h 618"/>
                    <a:gd name="T68" fmla="*/ 2147483647 w 876"/>
                    <a:gd name="T69" fmla="*/ 2147483647 h 618"/>
                    <a:gd name="T70" fmla="*/ 2147483647 w 876"/>
                    <a:gd name="T71" fmla="*/ 2147483647 h 618"/>
                    <a:gd name="T72" fmla="*/ 2147483647 w 876"/>
                    <a:gd name="T73" fmla="*/ 2147483647 h 618"/>
                    <a:gd name="T74" fmla="*/ 2147483647 w 876"/>
                    <a:gd name="T75" fmla="*/ 2147483647 h 618"/>
                    <a:gd name="T76" fmla="*/ 2147483647 w 876"/>
                    <a:gd name="T77" fmla="*/ 2147483647 h 618"/>
                    <a:gd name="T78" fmla="*/ 2147483647 w 876"/>
                    <a:gd name="T79" fmla="*/ 2147483647 h 618"/>
                    <a:gd name="T80" fmla="*/ 2147483647 w 876"/>
                    <a:gd name="T81" fmla="*/ 2147483647 h 618"/>
                    <a:gd name="T82" fmla="*/ 2147483647 w 876"/>
                    <a:gd name="T83" fmla="*/ 2147483647 h 618"/>
                    <a:gd name="T84" fmla="*/ 2147483647 w 876"/>
                    <a:gd name="T85" fmla="*/ 2147483647 h 618"/>
                    <a:gd name="T86" fmla="*/ 2147483647 w 876"/>
                    <a:gd name="T87" fmla="*/ 2147483647 h 618"/>
                    <a:gd name="T88" fmla="*/ 2147483647 w 876"/>
                    <a:gd name="T89" fmla="*/ 2147483647 h 618"/>
                    <a:gd name="T90" fmla="*/ 2147483647 w 876"/>
                    <a:gd name="T91" fmla="*/ 2147483647 h 618"/>
                    <a:gd name="T92" fmla="*/ 2147483647 w 876"/>
                    <a:gd name="T93" fmla="*/ 2147483647 h 618"/>
                    <a:gd name="T94" fmla="*/ 2147483647 w 876"/>
                    <a:gd name="T95" fmla="*/ 2147483647 h 618"/>
                    <a:gd name="T96" fmla="*/ 2147483647 w 876"/>
                    <a:gd name="T97" fmla="*/ 2147483647 h 618"/>
                    <a:gd name="T98" fmla="*/ 2147483647 w 876"/>
                    <a:gd name="T99" fmla="*/ 2147483647 h 618"/>
                    <a:gd name="T100" fmla="*/ 2147483647 w 876"/>
                    <a:gd name="T101" fmla="*/ 2147483647 h 618"/>
                    <a:gd name="T102" fmla="*/ 2147483647 w 876"/>
                    <a:gd name="T103" fmla="*/ 2147483647 h 618"/>
                    <a:gd name="T104" fmla="*/ 2147483647 w 876"/>
                    <a:gd name="T105" fmla="*/ 2147483647 h 618"/>
                    <a:gd name="T106" fmla="*/ 2147483647 w 876"/>
                    <a:gd name="T107" fmla="*/ 2147483647 h 618"/>
                    <a:gd name="T108" fmla="*/ 2147483647 w 876"/>
                    <a:gd name="T109" fmla="*/ 2147483647 h 618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876"/>
                    <a:gd name="T166" fmla="*/ 0 h 618"/>
                    <a:gd name="T167" fmla="*/ 876 w 876"/>
                    <a:gd name="T168" fmla="*/ 618 h 618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876" h="618">
                      <a:moveTo>
                        <a:pt x="804" y="318"/>
                      </a:moveTo>
                      <a:lnTo>
                        <a:pt x="798" y="312"/>
                      </a:lnTo>
                      <a:lnTo>
                        <a:pt x="798" y="306"/>
                      </a:lnTo>
                      <a:lnTo>
                        <a:pt x="786" y="306"/>
                      </a:lnTo>
                      <a:lnTo>
                        <a:pt x="762" y="318"/>
                      </a:lnTo>
                      <a:lnTo>
                        <a:pt x="750" y="330"/>
                      </a:lnTo>
                      <a:lnTo>
                        <a:pt x="750" y="336"/>
                      </a:lnTo>
                      <a:lnTo>
                        <a:pt x="756" y="342"/>
                      </a:lnTo>
                      <a:lnTo>
                        <a:pt x="768" y="342"/>
                      </a:lnTo>
                      <a:lnTo>
                        <a:pt x="774" y="348"/>
                      </a:lnTo>
                      <a:lnTo>
                        <a:pt x="774" y="354"/>
                      </a:lnTo>
                      <a:lnTo>
                        <a:pt x="804" y="354"/>
                      </a:lnTo>
                      <a:lnTo>
                        <a:pt x="816" y="342"/>
                      </a:lnTo>
                      <a:lnTo>
                        <a:pt x="816" y="324"/>
                      </a:lnTo>
                      <a:lnTo>
                        <a:pt x="810" y="318"/>
                      </a:lnTo>
                      <a:lnTo>
                        <a:pt x="804" y="318"/>
                      </a:lnTo>
                      <a:close/>
                      <a:moveTo>
                        <a:pt x="672" y="390"/>
                      </a:moveTo>
                      <a:lnTo>
                        <a:pt x="678" y="396"/>
                      </a:lnTo>
                      <a:lnTo>
                        <a:pt x="684" y="396"/>
                      </a:lnTo>
                      <a:lnTo>
                        <a:pt x="690" y="390"/>
                      </a:lnTo>
                      <a:lnTo>
                        <a:pt x="690" y="372"/>
                      </a:lnTo>
                      <a:lnTo>
                        <a:pt x="684" y="372"/>
                      </a:lnTo>
                      <a:lnTo>
                        <a:pt x="672" y="384"/>
                      </a:lnTo>
                      <a:lnTo>
                        <a:pt x="672" y="390"/>
                      </a:lnTo>
                      <a:close/>
                      <a:moveTo>
                        <a:pt x="840" y="300"/>
                      </a:moveTo>
                      <a:lnTo>
                        <a:pt x="840" y="306"/>
                      </a:lnTo>
                      <a:lnTo>
                        <a:pt x="852" y="318"/>
                      </a:lnTo>
                      <a:lnTo>
                        <a:pt x="870" y="318"/>
                      </a:lnTo>
                      <a:lnTo>
                        <a:pt x="876" y="312"/>
                      </a:lnTo>
                      <a:lnTo>
                        <a:pt x="864" y="300"/>
                      </a:lnTo>
                      <a:lnTo>
                        <a:pt x="852" y="300"/>
                      </a:lnTo>
                      <a:lnTo>
                        <a:pt x="846" y="294"/>
                      </a:lnTo>
                      <a:lnTo>
                        <a:pt x="840" y="300"/>
                      </a:lnTo>
                      <a:close/>
                      <a:moveTo>
                        <a:pt x="804" y="150"/>
                      </a:moveTo>
                      <a:lnTo>
                        <a:pt x="798" y="138"/>
                      </a:lnTo>
                      <a:lnTo>
                        <a:pt x="798" y="132"/>
                      </a:lnTo>
                      <a:lnTo>
                        <a:pt x="810" y="120"/>
                      </a:lnTo>
                      <a:lnTo>
                        <a:pt x="798" y="114"/>
                      </a:lnTo>
                      <a:lnTo>
                        <a:pt x="792" y="108"/>
                      </a:lnTo>
                      <a:lnTo>
                        <a:pt x="792" y="102"/>
                      </a:lnTo>
                      <a:lnTo>
                        <a:pt x="780" y="102"/>
                      </a:lnTo>
                      <a:lnTo>
                        <a:pt x="780" y="108"/>
                      </a:lnTo>
                      <a:lnTo>
                        <a:pt x="774" y="114"/>
                      </a:lnTo>
                      <a:lnTo>
                        <a:pt x="756" y="114"/>
                      </a:lnTo>
                      <a:lnTo>
                        <a:pt x="750" y="108"/>
                      </a:lnTo>
                      <a:lnTo>
                        <a:pt x="726" y="108"/>
                      </a:lnTo>
                      <a:lnTo>
                        <a:pt x="726" y="102"/>
                      </a:lnTo>
                      <a:lnTo>
                        <a:pt x="708" y="102"/>
                      </a:lnTo>
                      <a:lnTo>
                        <a:pt x="696" y="108"/>
                      </a:lnTo>
                      <a:lnTo>
                        <a:pt x="690" y="84"/>
                      </a:lnTo>
                      <a:lnTo>
                        <a:pt x="672" y="84"/>
                      </a:lnTo>
                      <a:lnTo>
                        <a:pt x="672" y="78"/>
                      </a:lnTo>
                      <a:lnTo>
                        <a:pt x="666" y="72"/>
                      </a:lnTo>
                      <a:lnTo>
                        <a:pt x="648" y="72"/>
                      </a:lnTo>
                      <a:lnTo>
                        <a:pt x="642" y="78"/>
                      </a:lnTo>
                      <a:lnTo>
                        <a:pt x="642" y="90"/>
                      </a:lnTo>
                      <a:lnTo>
                        <a:pt x="624" y="96"/>
                      </a:lnTo>
                      <a:lnTo>
                        <a:pt x="624" y="84"/>
                      </a:lnTo>
                      <a:lnTo>
                        <a:pt x="594" y="84"/>
                      </a:lnTo>
                      <a:lnTo>
                        <a:pt x="582" y="72"/>
                      </a:lnTo>
                      <a:lnTo>
                        <a:pt x="570" y="72"/>
                      </a:lnTo>
                      <a:lnTo>
                        <a:pt x="564" y="78"/>
                      </a:lnTo>
                      <a:lnTo>
                        <a:pt x="546" y="60"/>
                      </a:lnTo>
                      <a:lnTo>
                        <a:pt x="510" y="60"/>
                      </a:lnTo>
                      <a:lnTo>
                        <a:pt x="516" y="54"/>
                      </a:lnTo>
                      <a:lnTo>
                        <a:pt x="516" y="48"/>
                      </a:lnTo>
                      <a:lnTo>
                        <a:pt x="504" y="36"/>
                      </a:lnTo>
                      <a:lnTo>
                        <a:pt x="498" y="36"/>
                      </a:lnTo>
                      <a:lnTo>
                        <a:pt x="492" y="42"/>
                      </a:lnTo>
                      <a:lnTo>
                        <a:pt x="486" y="36"/>
                      </a:lnTo>
                      <a:lnTo>
                        <a:pt x="450" y="36"/>
                      </a:lnTo>
                      <a:lnTo>
                        <a:pt x="390" y="24"/>
                      </a:lnTo>
                      <a:lnTo>
                        <a:pt x="378" y="24"/>
                      </a:lnTo>
                      <a:lnTo>
                        <a:pt x="348" y="36"/>
                      </a:lnTo>
                      <a:lnTo>
                        <a:pt x="294" y="30"/>
                      </a:lnTo>
                      <a:lnTo>
                        <a:pt x="258" y="12"/>
                      </a:lnTo>
                      <a:lnTo>
                        <a:pt x="234" y="12"/>
                      </a:lnTo>
                      <a:lnTo>
                        <a:pt x="216" y="18"/>
                      </a:lnTo>
                      <a:lnTo>
                        <a:pt x="162" y="18"/>
                      </a:lnTo>
                      <a:lnTo>
                        <a:pt x="150" y="12"/>
                      </a:lnTo>
                      <a:lnTo>
                        <a:pt x="138" y="12"/>
                      </a:lnTo>
                      <a:lnTo>
                        <a:pt x="126" y="6"/>
                      </a:lnTo>
                      <a:lnTo>
                        <a:pt x="120" y="0"/>
                      </a:lnTo>
                      <a:lnTo>
                        <a:pt x="108" y="0"/>
                      </a:lnTo>
                      <a:lnTo>
                        <a:pt x="96" y="6"/>
                      </a:lnTo>
                      <a:lnTo>
                        <a:pt x="72" y="30"/>
                      </a:lnTo>
                      <a:lnTo>
                        <a:pt x="60" y="30"/>
                      </a:lnTo>
                      <a:lnTo>
                        <a:pt x="48" y="36"/>
                      </a:lnTo>
                      <a:lnTo>
                        <a:pt x="30" y="36"/>
                      </a:lnTo>
                      <a:lnTo>
                        <a:pt x="6" y="48"/>
                      </a:lnTo>
                      <a:lnTo>
                        <a:pt x="0" y="60"/>
                      </a:lnTo>
                      <a:lnTo>
                        <a:pt x="0" y="72"/>
                      </a:lnTo>
                      <a:lnTo>
                        <a:pt x="6" y="78"/>
                      </a:lnTo>
                      <a:lnTo>
                        <a:pt x="12" y="90"/>
                      </a:lnTo>
                      <a:lnTo>
                        <a:pt x="24" y="96"/>
                      </a:lnTo>
                      <a:lnTo>
                        <a:pt x="30" y="102"/>
                      </a:lnTo>
                      <a:lnTo>
                        <a:pt x="18" y="138"/>
                      </a:lnTo>
                      <a:lnTo>
                        <a:pt x="24" y="144"/>
                      </a:lnTo>
                      <a:lnTo>
                        <a:pt x="24" y="150"/>
                      </a:lnTo>
                      <a:lnTo>
                        <a:pt x="30" y="144"/>
                      </a:lnTo>
                      <a:lnTo>
                        <a:pt x="54" y="132"/>
                      </a:lnTo>
                      <a:lnTo>
                        <a:pt x="78" y="132"/>
                      </a:lnTo>
                      <a:lnTo>
                        <a:pt x="78" y="138"/>
                      </a:lnTo>
                      <a:lnTo>
                        <a:pt x="66" y="150"/>
                      </a:lnTo>
                      <a:lnTo>
                        <a:pt x="60" y="150"/>
                      </a:lnTo>
                      <a:lnTo>
                        <a:pt x="60" y="156"/>
                      </a:lnTo>
                      <a:lnTo>
                        <a:pt x="72" y="156"/>
                      </a:lnTo>
                      <a:lnTo>
                        <a:pt x="78" y="150"/>
                      </a:lnTo>
                      <a:lnTo>
                        <a:pt x="96" y="150"/>
                      </a:lnTo>
                      <a:lnTo>
                        <a:pt x="102" y="156"/>
                      </a:lnTo>
                      <a:lnTo>
                        <a:pt x="114" y="156"/>
                      </a:lnTo>
                      <a:lnTo>
                        <a:pt x="120" y="150"/>
                      </a:lnTo>
                      <a:lnTo>
                        <a:pt x="120" y="144"/>
                      </a:lnTo>
                      <a:lnTo>
                        <a:pt x="174" y="144"/>
                      </a:lnTo>
                      <a:lnTo>
                        <a:pt x="174" y="162"/>
                      </a:lnTo>
                      <a:lnTo>
                        <a:pt x="180" y="162"/>
                      </a:lnTo>
                      <a:lnTo>
                        <a:pt x="192" y="168"/>
                      </a:lnTo>
                      <a:lnTo>
                        <a:pt x="192" y="174"/>
                      </a:lnTo>
                      <a:lnTo>
                        <a:pt x="168" y="198"/>
                      </a:lnTo>
                      <a:lnTo>
                        <a:pt x="144" y="210"/>
                      </a:lnTo>
                      <a:lnTo>
                        <a:pt x="138" y="216"/>
                      </a:lnTo>
                      <a:lnTo>
                        <a:pt x="138" y="222"/>
                      </a:lnTo>
                      <a:lnTo>
                        <a:pt x="144" y="222"/>
                      </a:lnTo>
                      <a:lnTo>
                        <a:pt x="150" y="228"/>
                      </a:lnTo>
                      <a:lnTo>
                        <a:pt x="150" y="240"/>
                      </a:lnTo>
                      <a:lnTo>
                        <a:pt x="144" y="258"/>
                      </a:lnTo>
                      <a:lnTo>
                        <a:pt x="144" y="276"/>
                      </a:lnTo>
                      <a:lnTo>
                        <a:pt x="138" y="276"/>
                      </a:lnTo>
                      <a:lnTo>
                        <a:pt x="132" y="282"/>
                      </a:lnTo>
                      <a:lnTo>
                        <a:pt x="132" y="294"/>
                      </a:lnTo>
                      <a:lnTo>
                        <a:pt x="138" y="300"/>
                      </a:lnTo>
                      <a:lnTo>
                        <a:pt x="138" y="312"/>
                      </a:lnTo>
                      <a:lnTo>
                        <a:pt x="126" y="324"/>
                      </a:lnTo>
                      <a:lnTo>
                        <a:pt x="90" y="324"/>
                      </a:lnTo>
                      <a:lnTo>
                        <a:pt x="114" y="348"/>
                      </a:lnTo>
                      <a:lnTo>
                        <a:pt x="114" y="360"/>
                      </a:lnTo>
                      <a:lnTo>
                        <a:pt x="120" y="366"/>
                      </a:lnTo>
                      <a:lnTo>
                        <a:pt x="132" y="372"/>
                      </a:lnTo>
                      <a:lnTo>
                        <a:pt x="132" y="378"/>
                      </a:lnTo>
                      <a:lnTo>
                        <a:pt x="120" y="390"/>
                      </a:lnTo>
                      <a:lnTo>
                        <a:pt x="108" y="396"/>
                      </a:lnTo>
                      <a:lnTo>
                        <a:pt x="96" y="408"/>
                      </a:lnTo>
                      <a:lnTo>
                        <a:pt x="96" y="414"/>
                      </a:lnTo>
                      <a:lnTo>
                        <a:pt x="102" y="420"/>
                      </a:lnTo>
                      <a:lnTo>
                        <a:pt x="102" y="426"/>
                      </a:lnTo>
                      <a:lnTo>
                        <a:pt x="108" y="438"/>
                      </a:lnTo>
                      <a:lnTo>
                        <a:pt x="114" y="444"/>
                      </a:lnTo>
                      <a:lnTo>
                        <a:pt x="126" y="444"/>
                      </a:lnTo>
                      <a:lnTo>
                        <a:pt x="126" y="450"/>
                      </a:lnTo>
                      <a:lnTo>
                        <a:pt x="114" y="462"/>
                      </a:lnTo>
                      <a:lnTo>
                        <a:pt x="102" y="462"/>
                      </a:lnTo>
                      <a:lnTo>
                        <a:pt x="96" y="474"/>
                      </a:lnTo>
                      <a:lnTo>
                        <a:pt x="90" y="480"/>
                      </a:lnTo>
                      <a:lnTo>
                        <a:pt x="90" y="528"/>
                      </a:lnTo>
                      <a:lnTo>
                        <a:pt x="120" y="528"/>
                      </a:lnTo>
                      <a:lnTo>
                        <a:pt x="144" y="546"/>
                      </a:lnTo>
                      <a:lnTo>
                        <a:pt x="162" y="546"/>
                      </a:lnTo>
                      <a:lnTo>
                        <a:pt x="156" y="576"/>
                      </a:lnTo>
                      <a:lnTo>
                        <a:pt x="162" y="576"/>
                      </a:lnTo>
                      <a:lnTo>
                        <a:pt x="162" y="594"/>
                      </a:lnTo>
                      <a:lnTo>
                        <a:pt x="168" y="606"/>
                      </a:lnTo>
                      <a:lnTo>
                        <a:pt x="174" y="612"/>
                      </a:lnTo>
                      <a:lnTo>
                        <a:pt x="192" y="612"/>
                      </a:lnTo>
                      <a:lnTo>
                        <a:pt x="198" y="618"/>
                      </a:lnTo>
                      <a:lnTo>
                        <a:pt x="204" y="618"/>
                      </a:lnTo>
                      <a:lnTo>
                        <a:pt x="210" y="612"/>
                      </a:lnTo>
                      <a:lnTo>
                        <a:pt x="222" y="606"/>
                      </a:lnTo>
                      <a:lnTo>
                        <a:pt x="240" y="588"/>
                      </a:lnTo>
                      <a:lnTo>
                        <a:pt x="252" y="582"/>
                      </a:lnTo>
                      <a:lnTo>
                        <a:pt x="264" y="582"/>
                      </a:lnTo>
                      <a:lnTo>
                        <a:pt x="294" y="564"/>
                      </a:lnTo>
                      <a:lnTo>
                        <a:pt x="360" y="564"/>
                      </a:lnTo>
                      <a:lnTo>
                        <a:pt x="366" y="558"/>
                      </a:lnTo>
                      <a:lnTo>
                        <a:pt x="378" y="558"/>
                      </a:lnTo>
                      <a:lnTo>
                        <a:pt x="390" y="570"/>
                      </a:lnTo>
                      <a:lnTo>
                        <a:pt x="396" y="570"/>
                      </a:lnTo>
                      <a:lnTo>
                        <a:pt x="408" y="564"/>
                      </a:lnTo>
                      <a:lnTo>
                        <a:pt x="420" y="564"/>
                      </a:lnTo>
                      <a:lnTo>
                        <a:pt x="426" y="558"/>
                      </a:lnTo>
                      <a:lnTo>
                        <a:pt x="432" y="558"/>
                      </a:lnTo>
                      <a:lnTo>
                        <a:pt x="432" y="570"/>
                      </a:lnTo>
                      <a:lnTo>
                        <a:pt x="438" y="570"/>
                      </a:lnTo>
                      <a:lnTo>
                        <a:pt x="450" y="558"/>
                      </a:lnTo>
                      <a:lnTo>
                        <a:pt x="462" y="534"/>
                      </a:lnTo>
                      <a:lnTo>
                        <a:pt x="462" y="522"/>
                      </a:lnTo>
                      <a:lnTo>
                        <a:pt x="498" y="492"/>
                      </a:lnTo>
                      <a:lnTo>
                        <a:pt x="528" y="492"/>
                      </a:lnTo>
                      <a:lnTo>
                        <a:pt x="534" y="474"/>
                      </a:lnTo>
                      <a:lnTo>
                        <a:pt x="534" y="468"/>
                      </a:lnTo>
                      <a:lnTo>
                        <a:pt x="540" y="462"/>
                      </a:lnTo>
                      <a:lnTo>
                        <a:pt x="540" y="450"/>
                      </a:lnTo>
                      <a:lnTo>
                        <a:pt x="546" y="444"/>
                      </a:lnTo>
                      <a:lnTo>
                        <a:pt x="552" y="432"/>
                      </a:lnTo>
                      <a:lnTo>
                        <a:pt x="552" y="426"/>
                      </a:lnTo>
                      <a:lnTo>
                        <a:pt x="570" y="426"/>
                      </a:lnTo>
                      <a:lnTo>
                        <a:pt x="594" y="414"/>
                      </a:lnTo>
                      <a:lnTo>
                        <a:pt x="600" y="408"/>
                      </a:lnTo>
                      <a:lnTo>
                        <a:pt x="594" y="396"/>
                      </a:lnTo>
                      <a:lnTo>
                        <a:pt x="588" y="390"/>
                      </a:lnTo>
                      <a:lnTo>
                        <a:pt x="582" y="378"/>
                      </a:lnTo>
                      <a:lnTo>
                        <a:pt x="576" y="372"/>
                      </a:lnTo>
                      <a:lnTo>
                        <a:pt x="570" y="372"/>
                      </a:lnTo>
                      <a:lnTo>
                        <a:pt x="570" y="336"/>
                      </a:lnTo>
                      <a:lnTo>
                        <a:pt x="582" y="312"/>
                      </a:lnTo>
                      <a:lnTo>
                        <a:pt x="594" y="306"/>
                      </a:lnTo>
                      <a:lnTo>
                        <a:pt x="600" y="294"/>
                      </a:lnTo>
                      <a:lnTo>
                        <a:pt x="612" y="282"/>
                      </a:lnTo>
                      <a:lnTo>
                        <a:pt x="618" y="270"/>
                      </a:lnTo>
                      <a:lnTo>
                        <a:pt x="630" y="258"/>
                      </a:lnTo>
                      <a:lnTo>
                        <a:pt x="642" y="258"/>
                      </a:lnTo>
                      <a:lnTo>
                        <a:pt x="654" y="246"/>
                      </a:lnTo>
                      <a:lnTo>
                        <a:pt x="654" y="240"/>
                      </a:lnTo>
                      <a:lnTo>
                        <a:pt x="648" y="240"/>
                      </a:lnTo>
                      <a:lnTo>
                        <a:pt x="648" y="228"/>
                      </a:lnTo>
                      <a:lnTo>
                        <a:pt x="654" y="222"/>
                      </a:lnTo>
                      <a:lnTo>
                        <a:pt x="726" y="198"/>
                      </a:lnTo>
                      <a:lnTo>
                        <a:pt x="750" y="186"/>
                      </a:lnTo>
                      <a:lnTo>
                        <a:pt x="756" y="174"/>
                      </a:lnTo>
                      <a:lnTo>
                        <a:pt x="768" y="168"/>
                      </a:lnTo>
                      <a:lnTo>
                        <a:pt x="774" y="168"/>
                      </a:lnTo>
                      <a:lnTo>
                        <a:pt x="786" y="156"/>
                      </a:lnTo>
                      <a:lnTo>
                        <a:pt x="798" y="156"/>
                      </a:lnTo>
                      <a:lnTo>
                        <a:pt x="804" y="15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inci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181" name="Slovenia" descr="© INSCALE GmbH, 05.05.2010&#10;http://www.presentationload.com/">
                  <a:extLst>
                    <a:ext uri="{FF2B5EF4-FFF2-40B4-BE49-F238E27FC236}">
                      <a16:creationId xmlns:a16="http://schemas.microsoft.com/office/drawing/2014/main" id="{82251C7D-9674-D192-3E37-31C3B8CD939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5940656" y="2009588"/>
                  <a:ext cx="99580" cy="57167"/>
                </a:xfrm>
                <a:custGeom>
                  <a:avLst/>
                  <a:gdLst>
                    <a:gd name="T0" fmla="*/ 2147483647 w 210"/>
                    <a:gd name="T1" fmla="*/ 2147483647 h 120"/>
                    <a:gd name="T2" fmla="*/ 2147483647 w 210"/>
                    <a:gd name="T3" fmla="*/ 2147483647 h 120"/>
                    <a:gd name="T4" fmla="*/ 2147483647 w 210"/>
                    <a:gd name="T5" fmla="*/ 2147483647 h 120"/>
                    <a:gd name="T6" fmla="*/ 2147483647 w 210"/>
                    <a:gd name="T7" fmla="*/ 2147483647 h 120"/>
                    <a:gd name="T8" fmla="*/ 2147483647 w 210"/>
                    <a:gd name="T9" fmla="*/ 2147483647 h 120"/>
                    <a:gd name="T10" fmla="*/ 2147483647 w 210"/>
                    <a:gd name="T11" fmla="*/ 2147483647 h 120"/>
                    <a:gd name="T12" fmla="*/ 2147483647 w 210"/>
                    <a:gd name="T13" fmla="*/ 2147483647 h 120"/>
                    <a:gd name="T14" fmla="*/ 2147483647 w 210"/>
                    <a:gd name="T15" fmla="*/ 2147483647 h 120"/>
                    <a:gd name="T16" fmla="*/ 2147483647 w 210"/>
                    <a:gd name="T17" fmla="*/ 2147483647 h 120"/>
                    <a:gd name="T18" fmla="*/ 2147483647 w 210"/>
                    <a:gd name="T19" fmla="*/ 2147483647 h 120"/>
                    <a:gd name="T20" fmla="*/ 2147483647 w 210"/>
                    <a:gd name="T21" fmla="*/ 2147483647 h 120"/>
                    <a:gd name="T22" fmla="*/ 2147483647 w 210"/>
                    <a:gd name="T23" fmla="*/ 2147483647 h 120"/>
                    <a:gd name="T24" fmla="*/ 2147483647 w 210"/>
                    <a:gd name="T25" fmla="*/ 2147483647 h 120"/>
                    <a:gd name="T26" fmla="*/ 2147483647 w 210"/>
                    <a:gd name="T27" fmla="*/ 2147483647 h 120"/>
                    <a:gd name="T28" fmla="*/ 2147483647 w 210"/>
                    <a:gd name="T29" fmla="*/ 2147483647 h 120"/>
                    <a:gd name="T30" fmla="*/ 2147483647 w 210"/>
                    <a:gd name="T31" fmla="*/ 2147483647 h 120"/>
                    <a:gd name="T32" fmla="*/ 2147483647 w 210"/>
                    <a:gd name="T33" fmla="*/ 2147483647 h 120"/>
                    <a:gd name="T34" fmla="*/ 2147483647 w 210"/>
                    <a:gd name="T35" fmla="*/ 2147483647 h 120"/>
                    <a:gd name="T36" fmla="*/ 2147483647 w 210"/>
                    <a:gd name="T37" fmla="*/ 2147483647 h 120"/>
                    <a:gd name="T38" fmla="*/ 2147483647 w 210"/>
                    <a:gd name="T39" fmla="*/ 2147483647 h 120"/>
                    <a:gd name="T40" fmla="*/ 2147483647 w 210"/>
                    <a:gd name="T41" fmla="*/ 2147483647 h 120"/>
                    <a:gd name="T42" fmla="*/ 2147483647 w 210"/>
                    <a:gd name="T43" fmla="*/ 0 h 120"/>
                    <a:gd name="T44" fmla="*/ 2147483647 w 210"/>
                    <a:gd name="T45" fmla="*/ 2147483647 h 120"/>
                    <a:gd name="T46" fmla="*/ 2147483647 w 210"/>
                    <a:gd name="T47" fmla="*/ 2147483647 h 120"/>
                    <a:gd name="T48" fmla="*/ 2147483647 w 210"/>
                    <a:gd name="T49" fmla="*/ 2147483647 h 120"/>
                    <a:gd name="T50" fmla="*/ 2147483647 w 210"/>
                    <a:gd name="T51" fmla="*/ 2147483647 h 120"/>
                    <a:gd name="T52" fmla="*/ 2147483647 w 210"/>
                    <a:gd name="T53" fmla="*/ 2147483647 h 120"/>
                    <a:gd name="T54" fmla="*/ 2147483647 w 210"/>
                    <a:gd name="T55" fmla="*/ 2147483647 h 120"/>
                    <a:gd name="T56" fmla="*/ 2147483647 w 210"/>
                    <a:gd name="T57" fmla="*/ 2147483647 h 120"/>
                    <a:gd name="T58" fmla="*/ 2147483647 w 210"/>
                    <a:gd name="T59" fmla="*/ 2147483647 h 120"/>
                    <a:gd name="T60" fmla="*/ 2147483647 w 210"/>
                    <a:gd name="T61" fmla="*/ 2147483647 h 120"/>
                    <a:gd name="T62" fmla="*/ 2147483647 w 210"/>
                    <a:gd name="T63" fmla="*/ 2147483647 h 120"/>
                    <a:gd name="T64" fmla="*/ 2147483647 w 210"/>
                    <a:gd name="T65" fmla="*/ 2147483647 h 120"/>
                    <a:gd name="T66" fmla="*/ 2147483647 w 210"/>
                    <a:gd name="T67" fmla="*/ 2147483647 h 120"/>
                    <a:gd name="T68" fmla="*/ 0 w 210"/>
                    <a:gd name="T69" fmla="*/ 2147483647 h 120"/>
                    <a:gd name="T70" fmla="*/ 2147483647 w 210"/>
                    <a:gd name="T71" fmla="*/ 2147483647 h 120"/>
                    <a:gd name="T72" fmla="*/ 2147483647 w 210"/>
                    <a:gd name="T73" fmla="*/ 2147483647 h 120"/>
                    <a:gd name="T74" fmla="*/ 2147483647 w 210"/>
                    <a:gd name="T75" fmla="*/ 2147483647 h 120"/>
                    <a:gd name="T76" fmla="*/ 2147483647 w 210"/>
                    <a:gd name="T77" fmla="*/ 2147483647 h 120"/>
                    <a:gd name="T78" fmla="*/ 2147483647 w 210"/>
                    <a:gd name="T79" fmla="*/ 2147483647 h 120"/>
                    <a:gd name="T80" fmla="*/ 2147483647 w 210"/>
                    <a:gd name="T81" fmla="*/ 2147483647 h 120"/>
                    <a:gd name="T82" fmla="*/ 2147483647 w 210"/>
                    <a:gd name="T83" fmla="*/ 2147483647 h 120"/>
                    <a:gd name="T84" fmla="*/ 2147483647 w 210"/>
                    <a:gd name="T85" fmla="*/ 2147483647 h 120"/>
                    <a:gd name="T86" fmla="*/ 2147483647 w 210"/>
                    <a:gd name="T87" fmla="*/ 2147483647 h 120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210"/>
                    <a:gd name="T133" fmla="*/ 0 h 120"/>
                    <a:gd name="T134" fmla="*/ 210 w 210"/>
                    <a:gd name="T135" fmla="*/ 120 h 120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210" h="120">
                      <a:moveTo>
                        <a:pt x="24" y="120"/>
                      </a:moveTo>
                      <a:lnTo>
                        <a:pt x="42" y="120"/>
                      </a:lnTo>
                      <a:lnTo>
                        <a:pt x="42" y="108"/>
                      </a:lnTo>
                      <a:lnTo>
                        <a:pt x="54" y="114"/>
                      </a:lnTo>
                      <a:lnTo>
                        <a:pt x="72" y="114"/>
                      </a:lnTo>
                      <a:lnTo>
                        <a:pt x="78" y="102"/>
                      </a:lnTo>
                      <a:lnTo>
                        <a:pt x="78" y="108"/>
                      </a:lnTo>
                      <a:lnTo>
                        <a:pt x="84" y="114"/>
                      </a:lnTo>
                      <a:lnTo>
                        <a:pt x="126" y="114"/>
                      </a:lnTo>
                      <a:lnTo>
                        <a:pt x="126" y="96"/>
                      </a:lnTo>
                      <a:lnTo>
                        <a:pt x="138" y="90"/>
                      </a:lnTo>
                      <a:lnTo>
                        <a:pt x="150" y="78"/>
                      </a:lnTo>
                      <a:lnTo>
                        <a:pt x="150" y="72"/>
                      </a:lnTo>
                      <a:lnTo>
                        <a:pt x="144" y="66"/>
                      </a:lnTo>
                      <a:lnTo>
                        <a:pt x="144" y="54"/>
                      </a:lnTo>
                      <a:lnTo>
                        <a:pt x="174" y="54"/>
                      </a:lnTo>
                      <a:lnTo>
                        <a:pt x="186" y="48"/>
                      </a:lnTo>
                      <a:lnTo>
                        <a:pt x="186" y="36"/>
                      </a:lnTo>
                      <a:lnTo>
                        <a:pt x="210" y="36"/>
                      </a:lnTo>
                      <a:lnTo>
                        <a:pt x="192" y="24"/>
                      </a:lnTo>
                      <a:lnTo>
                        <a:pt x="186" y="6"/>
                      </a:lnTo>
                      <a:lnTo>
                        <a:pt x="180" y="0"/>
                      </a:lnTo>
                      <a:lnTo>
                        <a:pt x="174" y="12"/>
                      </a:lnTo>
                      <a:lnTo>
                        <a:pt x="168" y="30"/>
                      </a:lnTo>
                      <a:lnTo>
                        <a:pt x="144" y="24"/>
                      </a:lnTo>
                      <a:lnTo>
                        <a:pt x="132" y="30"/>
                      </a:lnTo>
                      <a:lnTo>
                        <a:pt x="84" y="30"/>
                      </a:lnTo>
                      <a:lnTo>
                        <a:pt x="84" y="42"/>
                      </a:lnTo>
                      <a:lnTo>
                        <a:pt x="54" y="42"/>
                      </a:lnTo>
                      <a:lnTo>
                        <a:pt x="48" y="36"/>
                      </a:lnTo>
                      <a:lnTo>
                        <a:pt x="30" y="36"/>
                      </a:lnTo>
                      <a:lnTo>
                        <a:pt x="24" y="42"/>
                      </a:lnTo>
                      <a:lnTo>
                        <a:pt x="6" y="42"/>
                      </a:lnTo>
                      <a:lnTo>
                        <a:pt x="6" y="48"/>
                      </a:lnTo>
                      <a:lnTo>
                        <a:pt x="0" y="54"/>
                      </a:lnTo>
                      <a:lnTo>
                        <a:pt x="12" y="60"/>
                      </a:lnTo>
                      <a:lnTo>
                        <a:pt x="6" y="96"/>
                      </a:lnTo>
                      <a:lnTo>
                        <a:pt x="18" y="96"/>
                      </a:lnTo>
                      <a:lnTo>
                        <a:pt x="30" y="102"/>
                      </a:lnTo>
                      <a:lnTo>
                        <a:pt x="36" y="102"/>
                      </a:lnTo>
                      <a:lnTo>
                        <a:pt x="36" y="108"/>
                      </a:lnTo>
                      <a:lnTo>
                        <a:pt x="30" y="108"/>
                      </a:lnTo>
                      <a:lnTo>
                        <a:pt x="30" y="114"/>
                      </a:lnTo>
                      <a:lnTo>
                        <a:pt x="24" y="12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inci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182" name="Portugal" descr="© INSCALE GmbH, 05.05.2010&#10;http://www.presentationload.com/">
                  <a:extLst>
                    <a:ext uri="{FF2B5EF4-FFF2-40B4-BE49-F238E27FC236}">
                      <a16:creationId xmlns:a16="http://schemas.microsoft.com/office/drawing/2014/main" id="{FB769321-AF5F-6115-3CEB-78BBF10BE0D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5236223" y="2192151"/>
                  <a:ext cx="106957" cy="193629"/>
                </a:xfrm>
                <a:custGeom>
                  <a:avLst/>
                  <a:gdLst>
                    <a:gd name="T0" fmla="*/ 2147483647 w 228"/>
                    <a:gd name="T1" fmla="*/ 2147483647 h 414"/>
                    <a:gd name="T2" fmla="*/ 2147483647 w 228"/>
                    <a:gd name="T3" fmla="*/ 2147483647 h 414"/>
                    <a:gd name="T4" fmla="*/ 2147483647 w 228"/>
                    <a:gd name="T5" fmla="*/ 2147483647 h 414"/>
                    <a:gd name="T6" fmla="*/ 2147483647 w 228"/>
                    <a:gd name="T7" fmla="*/ 2147483647 h 414"/>
                    <a:gd name="T8" fmla="*/ 2147483647 w 228"/>
                    <a:gd name="T9" fmla="*/ 2147483647 h 414"/>
                    <a:gd name="T10" fmla="*/ 2147483647 w 228"/>
                    <a:gd name="T11" fmla="*/ 2147483647 h 414"/>
                    <a:gd name="T12" fmla="*/ 2147483647 w 228"/>
                    <a:gd name="T13" fmla="*/ 0 h 414"/>
                    <a:gd name="T14" fmla="*/ 2147483647 w 228"/>
                    <a:gd name="T15" fmla="*/ 2147483647 h 414"/>
                    <a:gd name="T16" fmla="*/ 2147483647 w 228"/>
                    <a:gd name="T17" fmla="*/ 2147483647 h 414"/>
                    <a:gd name="T18" fmla="*/ 2147483647 w 228"/>
                    <a:gd name="T19" fmla="*/ 2147483647 h 414"/>
                    <a:gd name="T20" fmla="*/ 2147483647 w 228"/>
                    <a:gd name="T21" fmla="*/ 2147483647 h 414"/>
                    <a:gd name="T22" fmla="*/ 2147483647 w 228"/>
                    <a:gd name="T23" fmla="*/ 2147483647 h 414"/>
                    <a:gd name="T24" fmla="*/ 2147483647 w 228"/>
                    <a:gd name="T25" fmla="*/ 2147483647 h 414"/>
                    <a:gd name="T26" fmla="*/ 0 w 228"/>
                    <a:gd name="T27" fmla="*/ 2147483647 h 414"/>
                    <a:gd name="T28" fmla="*/ 2147483647 w 228"/>
                    <a:gd name="T29" fmla="*/ 2147483647 h 414"/>
                    <a:gd name="T30" fmla="*/ 2147483647 w 228"/>
                    <a:gd name="T31" fmla="*/ 2147483647 h 414"/>
                    <a:gd name="T32" fmla="*/ 2147483647 w 228"/>
                    <a:gd name="T33" fmla="*/ 2147483647 h 414"/>
                    <a:gd name="T34" fmla="*/ 2147483647 w 228"/>
                    <a:gd name="T35" fmla="*/ 2147483647 h 414"/>
                    <a:gd name="T36" fmla="*/ 2147483647 w 228"/>
                    <a:gd name="T37" fmla="*/ 2147483647 h 414"/>
                    <a:gd name="T38" fmla="*/ 2147483647 w 228"/>
                    <a:gd name="T39" fmla="*/ 2147483647 h 414"/>
                    <a:gd name="T40" fmla="*/ 2147483647 w 228"/>
                    <a:gd name="T41" fmla="*/ 2147483647 h 414"/>
                    <a:gd name="T42" fmla="*/ 2147483647 w 228"/>
                    <a:gd name="T43" fmla="*/ 2147483647 h 414"/>
                    <a:gd name="T44" fmla="*/ 2147483647 w 228"/>
                    <a:gd name="T45" fmla="*/ 2147483647 h 414"/>
                    <a:gd name="T46" fmla="*/ 2147483647 w 228"/>
                    <a:gd name="T47" fmla="*/ 2147483647 h 414"/>
                    <a:gd name="T48" fmla="*/ 2147483647 w 228"/>
                    <a:gd name="T49" fmla="*/ 2147483647 h 414"/>
                    <a:gd name="T50" fmla="*/ 2147483647 w 228"/>
                    <a:gd name="T51" fmla="*/ 2147483647 h 414"/>
                    <a:gd name="T52" fmla="*/ 2147483647 w 228"/>
                    <a:gd name="T53" fmla="*/ 2147483647 h 414"/>
                    <a:gd name="T54" fmla="*/ 2147483647 w 228"/>
                    <a:gd name="T55" fmla="*/ 2147483647 h 414"/>
                    <a:gd name="T56" fmla="*/ 2147483647 w 228"/>
                    <a:gd name="T57" fmla="*/ 2147483647 h 414"/>
                    <a:gd name="T58" fmla="*/ 2147483647 w 228"/>
                    <a:gd name="T59" fmla="*/ 2147483647 h 414"/>
                    <a:gd name="T60" fmla="*/ 2147483647 w 228"/>
                    <a:gd name="T61" fmla="*/ 2147483647 h 414"/>
                    <a:gd name="T62" fmla="*/ 2147483647 w 228"/>
                    <a:gd name="T63" fmla="*/ 2147483647 h 414"/>
                    <a:gd name="T64" fmla="*/ 2147483647 w 228"/>
                    <a:gd name="T65" fmla="*/ 2147483647 h 414"/>
                    <a:gd name="T66" fmla="*/ 2147483647 w 228"/>
                    <a:gd name="T67" fmla="*/ 2147483647 h 414"/>
                    <a:gd name="T68" fmla="*/ 2147483647 w 228"/>
                    <a:gd name="T69" fmla="*/ 2147483647 h 414"/>
                    <a:gd name="T70" fmla="*/ 2147483647 w 228"/>
                    <a:gd name="T71" fmla="*/ 2147483647 h 414"/>
                    <a:gd name="T72" fmla="*/ 2147483647 w 228"/>
                    <a:gd name="T73" fmla="*/ 2147483647 h 414"/>
                    <a:gd name="T74" fmla="*/ 2147483647 w 228"/>
                    <a:gd name="T75" fmla="*/ 2147483647 h 414"/>
                    <a:gd name="T76" fmla="*/ 2147483647 w 228"/>
                    <a:gd name="T77" fmla="*/ 2147483647 h 414"/>
                    <a:gd name="T78" fmla="*/ 2147483647 w 228"/>
                    <a:gd name="T79" fmla="*/ 2147483647 h 414"/>
                    <a:gd name="T80" fmla="*/ 2147483647 w 228"/>
                    <a:gd name="T81" fmla="*/ 2147483647 h 414"/>
                    <a:gd name="T82" fmla="*/ 2147483647 w 228"/>
                    <a:gd name="T83" fmla="*/ 2147483647 h 414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228"/>
                    <a:gd name="T127" fmla="*/ 0 h 414"/>
                    <a:gd name="T128" fmla="*/ 228 w 228"/>
                    <a:gd name="T129" fmla="*/ 414 h 414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228" h="414">
                      <a:moveTo>
                        <a:pt x="210" y="30"/>
                      </a:moveTo>
                      <a:lnTo>
                        <a:pt x="210" y="12"/>
                      </a:lnTo>
                      <a:lnTo>
                        <a:pt x="156" y="12"/>
                      </a:lnTo>
                      <a:lnTo>
                        <a:pt x="156" y="18"/>
                      </a:lnTo>
                      <a:lnTo>
                        <a:pt x="150" y="24"/>
                      </a:lnTo>
                      <a:lnTo>
                        <a:pt x="138" y="24"/>
                      </a:lnTo>
                      <a:lnTo>
                        <a:pt x="132" y="18"/>
                      </a:lnTo>
                      <a:lnTo>
                        <a:pt x="114" y="18"/>
                      </a:lnTo>
                      <a:lnTo>
                        <a:pt x="108" y="24"/>
                      </a:lnTo>
                      <a:lnTo>
                        <a:pt x="96" y="24"/>
                      </a:lnTo>
                      <a:lnTo>
                        <a:pt x="96" y="18"/>
                      </a:lnTo>
                      <a:lnTo>
                        <a:pt x="102" y="18"/>
                      </a:lnTo>
                      <a:lnTo>
                        <a:pt x="114" y="6"/>
                      </a:lnTo>
                      <a:lnTo>
                        <a:pt x="114" y="0"/>
                      </a:lnTo>
                      <a:lnTo>
                        <a:pt x="90" y="0"/>
                      </a:lnTo>
                      <a:lnTo>
                        <a:pt x="66" y="12"/>
                      </a:lnTo>
                      <a:lnTo>
                        <a:pt x="60" y="18"/>
                      </a:lnTo>
                      <a:lnTo>
                        <a:pt x="60" y="36"/>
                      </a:lnTo>
                      <a:lnTo>
                        <a:pt x="66" y="60"/>
                      </a:lnTo>
                      <a:lnTo>
                        <a:pt x="66" y="78"/>
                      </a:lnTo>
                      <a:lnTo>
                        <a:pt x="60" y="108"/>
                      </a:lnTo>
                      <a:lnTo>
                        <a:pt x="48" y="138"/>
                      </a:lnTo>
                      <a:lnTo>
                        <a:pt x="30" y="174"/>
                      </a:lnTo>
                      <a:lnTo>
                        <a:pt x="12" y="222"/>
                      </a:lnTo>
                      <a:lnTo>
                        <a:pt x="6" y="234"/>
                      </a:lnTo>
                      <a:lnTo>
                        <a:pt x="6" y="240"/>
                      </a:lnTo>
                      <a:lnTo>
                        <a:pt x="0" y="252"/>
                      </a:lnTo>
                      <a:lnTo>
                        <a:pt x="0" y="264"/>
                      </a:lnTo>
                      <a:lnTo>
                        <a:pt x="18" y="282"/>
                      </a:lnTo>
                      <a:lnTo>
                        <a:pt x="30" y="288"/>
                      </a:lnTo>
                      <a:lnTo>
                        <a:pt x="42" y="342"/>
                      </a:lnTo>
                      <a:lnTo>
                        <a:pt x="42" y="348"/>
                      </a:lnTo>
                      <a:lnTo>
                        <a:pt x="36" y="354"/>
                      </a:lnTo>
                      <a:lnTo>
                        <a:pt x="36" y="366"/>
                      </a:lnTo>
                      <a:lnTo>
                        <a:pt x="30" y="384"/>
                      </a:lnTo>
                      <a:lnTo>
                        <a:pt x="24" y="396"/>
                      </a:lnTo>
                      <a:lnTo>
                        <a:pt x="24" y="408"/>
                      </a:lnTo>
                      <a:lnTo>
                        <a:pt x="48" y="408"/>
                      </a:lnTo>
                      <a:lnTo>
                        <a:pt x="60" y="402"/>
                      </a:lnTo>
                      <a:lnTo>
                        <a:pt x="72" y="402"/>
                      </a:lnTo>
                      <a:lnTo>
                        <a:pt x="84" y="414"/>
                      </a:lnTo>
                      <a:lnTo>
                        <a:pt x="96" y="414"/>
                      </a:lnTo>
                      <a:lnTo>
                        <a:pt x="108" y="408"/>
                      </a:lnTo>
                      <a:lnTo>
                        <a:pt x="114" y="402"/>
                      </a:lnTo>
                      <a:lnTo>
                        <a:pt x="120" y="402"/>
                      </a:lnTo>
                      <a:lnTo>
                        <a:pt x="126" y="396"/>
                      </a:lnTo>
                      <a:lnTo>
                        <a:pt x="126" y="348"/>
                      </a:lnTo>
                      <a:lnTo>
                        <a:pt x="132" y="342"/>
                      </a:lnTo>
                      <a:lnTo>
                        <a:pt x="138" y="330"/>
                      </a:lnTo>
                      <a:lnTo>
                        <a:pt x="150" y="330"/>
                      </a:lnTo>
                      <a:lnTo>
                        <a:pt x="162" y="318"/>
                      </a:lnTo>
                      <a:lnTo>
                        <a:pt x="162" y="312"/>
                      </a:lnTo>
                      <a:lnTo>
                        <a:pt x="150" y="312"/>
                      </a:lnTo>
                      <a:lnTo>
                        <a:pt x="144" y="306"/>
                      </a:lnTo>
                      <a:lnTo>
                        <a:pt x="138" y="294"/>
                      </a:lnTo>
                      <a:lnTo>
                        <a:pt x="138" y="288"/>
                      </a:lnTo>
                      <a:lnTo>
                        <a:pt x="132" y="282"/>
                      </a:lnTo>
                      <a:lnTo>
                        <a:pt x="132" y="276"/>
                      </a:lnTo>
                      <a:lnTo>
                        <a:pt x="144" y="264"/>
                      </a:lnTo>
                      <a:lnTo>
                        <a:pt x="156" y="258"/>
                      </a:lnTo>
                      <a:lnTo>
                        <a:pt x="168" y="246"/>
                      </a:lnTo>
                      <a:lnTo>
                        <a:pt x="168" y="240"/>
                      </a:lnTo>
                      <a:lnTo>
                        <a:pt x="156" y="234"/>
                      </a:lnTo>
                      <a:lnTo>
                        <a:pt x="150" y="228"/>
                      </a:lnTo>
                      <a:lnTo>
                        <a:pt x="150" y="216"/>
                      </a:lnTo>
                      <a:lnTo>
                        <a:pt x="126" y="192"/>
                      </a:lnTo>
                      <a:lnTo>
                        <a:pt x="162" y="192"/>
                      </a:lnTo>
                      <a:lnTo>
                        <a:pt x="174" y="180"/>
                      </a:lnTo>
                      <a:lnTo>
                        <a:pt x="174" y="168"/>
                      </a:lnTo>
                      <a:lnTo>
                        <a:pt x="168" y="162"/>
                      </a:lnTo>
                      <a:lnTo>
                        <a:pt x="168" y="150"/>
                      </a:lnTo>
                      <a:lnTo>
                        <a:pt x="174" y="144"/>
                      </a:lnTo>
                      <a:lnTo>
                        <a:pt x="180" y="144"/>
                      </a:lnTo>
                      <a:lnTo>
                        <a:pt x="180" y="126"/>
                      </a:lnTo>
                      <a:lnTo>
                        <a:pt x="186" y="108"/>
                      </a:lnTo>
                      <a:lnTo>
                        <a:pt x="186" y="96"/>
                      </a:lnTo>
                      <a:lnTo>
                        <a:pt x="180" y="90"/>
                      </a:lnTo>
                      <a:lnTo>
                        <a:pt x="174" y="90"/>
                      </a:lnTo>
                      <a:lnTo>
                        <a:pt x="174" y="84"/>
                      </a:lnTo>
                      <a:lnTo>
                        <a:pt x="180" y="78"/>
                      </a:lnTo>
                      <a:lnTo>
                        <a:pt x="204" y="66"/>
                      </a:lnTo>
                      <a:lnTo>
                        <a:pt x="228" y="42"/>
                      </a:lnTo>
                      <a:lnTo>
                        <a:pt x="228" y="36"/>
                      </a:lnTo>
                      <a:lnTo>
                        <a:pt x="216" y="30"/>
                      </a:lnTo>
                      <a:lnTo>
                        <a:pt x="210" y="3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inci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Netherlands" descr="© INSCALE GmbH, 05.05.2010&#10;http://www.presentationload.com/">
                  <a:extLst>
                    <a:ext uri="{FF2B5EF4-FFF2-40B4-BE49-F238E27FC236}">
                      <a16:creationId xmlns:a16="http://schemas.microsoft.com/office/drawing/2014/main" id="{2D1FD2BC-DEF9-1F23-7E10-91ED8F7DF22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5638230" y="1771704"/>
                  <a:ext cx="127241" cy="99579"/>
                </a:xfrm>
                <a:custGeom>
                  <a:avLst/>
                  <a:gdLst>
                    <a:gd name="T0" fmla="*/ 0 w 270"/>
                    <a:gd name="T1" fmla="*/ 2147483647 h 210"/>
                    <a:gd name="T2" fmla="*/ 2147483647 w 270"/>
                    <a:gd name="T3" fmla="*/ 2147483647 h 210"/>
                    <a:gd name="T4" fmla="*/ 2147483647 w 270"/>
                    <a:gd name="T5" fmla="*/ 2147483647 h 210"/>
                    <a:gd name="T6" fmla="*/ 2147483647 w 270"/>
                    <a:gd name="T7" fmla="*/ 2147483647 h 210"/>
                    <a:gd name="T8" fmla="*/ 2147483647 w 270"/>
                    <a:gd name="T9" fmla="*/ 2147483647 h 210"/>
                    <a:gd name="T10" fmla="*/ 2147483647 w 270"/>
                    <a:gd name="T11" fmla="*/ 2147483647 h 210"/>
                    <a:gd name="T12" fmla="*/ 2147483647 w 270"/>
                    <a:gd name="T13" fmla="*/ 2147483647 h 210"/>
                    <a:gd name="T14" fmla="*/ 2147483647 w 270"/>
                    <a:gd name="T15" fmla="*/ 2147483647 h 210"/>
                    <a:gd name="T16" fmla="*/ 2147483647 w 270"/>
                    <a:gd name="T17" fmla="*/ 2147483647 h 210"/>
                    <a:gd name="T18" fmla="*/ 2147483647 w 270"/>
                    <a:gd name="T19" fmla="*/ 2147483647 h 210"/>
                    <a:gd name="T20" fmla="*/ 2147483647 w 270"/>
                    <a:gd name="T21" fmla="*/ 2147483647 h 210"/>
                    <a:gd name="T22" fmla="*/ 2147483647 w 270"/>
                    <a:gd name="T23" fmla="*/ 2147483647 h 210"/>
                    <a:gd name="T24" fmla="*/ 2147483647 w 270"/>
                    <a:gd name="T25" fmla="*/ 2147483647 h 210"/>
                    <a:gd name="T26" fmla="*/ 2147483647 w 270"/>
                    <a:gd name="T27" fmla="*/ 2147483647 h 210"/>
                    <a:gd name="T28" fmla="*/ 2147483647 w 270"/>
                    <a:gd name="T29" fmla="*/ 2147483647 h 210"/>
                    <a:gd name="T30" fmla="*/ 2147483647 w 270"/>
                    <a:gd name="T31" fmla="*/ 2147483647 h 210"/>
                    <a:gd name="T32" fmla="*/ 2147483647 w 270"/>
                    <a:gd name="T33" fmla="*/ 2147483647 h 210"/>
                    <a:gd name="T34" fmla="*/ 2147483647 w 270"/>
                    <a:gd name="T35" fmla="*/ 2147483647 h 210"/>
                    <a:gd name="T36" fmla="*/ 2147483647 w 270"/>
                    <a:gd name="T37" fmla="*/ 2147483647 h 210"/>
                    <a:gd name="T38" fmla="*/ 2147483647 w 270"/>
                    <a:gd name="T39" fmla="*/ 2147483647 h 210"/>
                    <a:gd name="T40" fmla="*/ 2147483647 w 270"/>
                    <a:gd name="T41" fmla="*/ 2147483647 h 210"/>
                    <a:gd name="T42" fmla="*/ 2147483647 w 270"/>
                    <a:gd name="T43" fmla="*/ 2147483647 h 210"/>
                    <a:gd name="T44" fmla="*/ 2147483647 w 270"/>
                    <a:gd name="T45" fmla="*/ 2147483647 h 210"/>
                    <a:gd name="T46" fmla="*/ 2147483647 w 270"/>
                    <a:gd name="T47" fmla="*/ 2147483647 h 210"/>
                    <a:gd name="T48" fmla="*/ 2147483647 w 270"/>
                    <a:gd name="T49" fmla="*/ 2147483647 h 210"/>
                    <a:gd name="T50" fmla="*/ 2147483647 w 270"/>
                    <a:gd name="T51" fmla="*/ 2147483647 h 210"/>
                    <a:gd name="T52" fmla="*/ 2147483647 w 270"/>
                    <a:gd name="T53" fmla="*/ 2147483647 h 210"/>
                    <a:gd name="T54" fmla="*/ 2147483647 w 270"/>
                    <a:gd name="T55" fmla="*/ 2147483647 h 210"/>
                    <a:gd name="T56" fmla="*/ 2147483647 w 270"/>
                    <a:gd name="T57" fmla="*/ 2147483647 h 210"/>
                    <a:gd name="T58" fmla="*/ 2147483647 w 270"/>
                    <a:gd name="T59" fmla="*/ 0 h 210"/>
                    <a:gd name="T60" fmla="*/ 2147483647 w 270"/>
                    <a:gd name="T61" fmla="*/ 2147483647 h 210"/>
                    <a:gd name="T62" fmla="*/ 2147483647 w 270"/>
                    <a:gd name="T63" fmla="*/ 2147483647 h 210"/>
                    <a:gd name="T64" fmla="*/ 2147483647 w 270"/>
                    <a:gd name="T65" fmla="*/ 2147483647 h 210"/>
                    <a:gd name="T66" fmla="*/ 2147483647 w 270"/>
                    <a:gd name="T67" fmla="*/ 2147483647 h 210"/>
                    <a:gd name="T68" fmla="*/ 2147483647 w 270"/>
                    <a:gd name="T69" fmla="*/ 2147483647 h 210"/>
                    <a:gd name="T70" fmla="*/ 2147483647 w 270"/>
                    <a:gd name="T71" fmla="*/ 2147483647 h 210"/>
                    <a:gd name="T72" fmla="*/ 2147483647 w 270"/>
                    <a:gd name="T73" fmla="*/ 2147483647 h 210"/>
                    <a:gd name="T74" fmla="*/ 2147483647 w 270"/>
                    <a:gd name="T75" fmla="*/ 2147483647 h 210"/>
                    <a:gd name="T76" fmla="*/ 2147483647 w 270"/>
                    <a:gd name="T77" fmla="*/ 2147483647 h 210"/>
                    <a:gd name="T78" fmla="*/ 2147483647 w 270"/>
                    <a:gd name="T79" fmla="*/ 2147483647 h 210"/>
                    <a:gd name="T80" fmla="*/ 2147483647 w 270"/>
                    <a:gd name="T81" fmla="*/ 2147483647 h 210"/>
                    <a:gd name="T82" fmla="*/ 2147483647 w 270"/>
                    <a:gd name="T83" fmla="*/ 2147483647 h 210"/>
                    <a:gd name="T84" fmla="*/ 2147483647 w 270"/>
                    <a:gd name="T85" fmla="*/ 2147483647 h 210"/>
                    <a:gd name="T86" fmla="*/ 2147483647 w 270"/>
                    <a:gd name="T87" fmla="*/ 2147483647 h 210"/>
                    <a:gd name="T88" fmla="*/ 2147483647 w 270"/>
                    <a:gd name="T89" fmla="*/ 2147483647 h 210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270"/>
                    <a:gd name="T136" fmla="*/ 0 h 210"/>
                    <a:gd name="T137" fmla="*/ 270 w 270"/>
                    <a:gd name="T138" fmla="*/ 210 h 210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270" h="210">
                      <a:moveTo>
                        <a:pt x="18" y="156"/>
                      </a:moveTo>
                      <a:lnTo>
                        <a:pt x="0" y="174"/>
                      </a:lnTo>
                      <a:lnTo>
                        <a:pt x="12" y="162"/>
                      </a:lnTo>
                      <a:lnTo>
                        <a:pt x="24" y="162"/>
                      </a:lnTo>
                      <a:lnTo>
                        <a:pt x="30" y="168"/>
                      </a:lnTo>
                      <a:lnTo>
                        <a:pt x="54" y="168"/>
                      </a:lnTo>
                      <a:lnTo>
                        <a:pt x="60" y="174"/>
                      </a:lnTo>
                      <a:lnTo>
                        <a:pt x="66" y="162"/>
                      </a:lnTo>
                      <a:lnTo>
                        <a:pt x="84" y="168"/>
                      </a:lnTo>
                      <a:lnTo>
                        <a:pt x="84" y="156"/>
                      </a:lnTo>
                      <a:lnTo>
                        <a:pt x="96" y="162"/>
                      </a:lnTo>
                      <a:lnTo>
                        <a:pt x="96" y="156"/>
                      </a:lnTo>
                      <a:lnTo>
                        <a:pt x="132" y="156"/>
                      </a:lnTo>
                      <a:lnTo>
                        <a:pt x="132" y="168"/>
                      </a:lnTo>
                      <a:lnTo>
                        <a:pt x="138" y="174"/>
                      </a:lnTo>
                      <a:lnTo>
                        <a:pt x="150" y="174"/>
                      </a:lnTo>
                      <a:lnTo>
                        <a:pt x="162" y="168"/>
                      </a:lnTo>
                      <a:lnTo>
                        <a:pt x="168" y="168"/>
                      </a:lnTo>
                      <a:lnTo>
                        <a:pt x="174" y="174"/>
                      </a:lnTo>
                      <a:lnTo>
                        <a:pt x="174" y="192"/>
                      </a:lnTo>
                      <a:lnTo>
                        <a:pt x="168" y="198"/>
                      </a:lnTo>
                      <a:lnTo>
                        <a:pt x="168" y="210"/>
                      </a:lnTo>
                      <a:lnTo>
                        <a:pt x="180" y="210"/>
                      </a:lnTo>
                      <a:lnTo>
                        <a:pt x="180" y="198"/>
                      </a:lnTo>
                      <a:lnTo>
                        <a:pt x="186" y="192"/>
                      </a:lnTo>
                      <a:lnTo>
                        <a:pt x="186" y="180"/>
                      </a:lnTo>
                      <a:lnTo>
                        <a:pt x="180" y="174"/>
                      </a:lnTo>
                      <a:lnTo>
                        <a:pt x="186" y="168"/>
                      </a:lnTo>
                      <a:lnTo>
                        <a:pt x="198" y="162"/>
                      </a:lnTo>
                      <a:lnTo>
                        <a:pt x="198" y="156"/>
                      </a:lnTo>
                      <a:lnTo>
                        <a:pt x="192" y="150"/>
                      </a:lnTo>
                      <a:lnTo>
                        <a:pt x="192" y="144"/>
                      </a:lnTo>
                      <a:lnTo>
                        <a:pt x="186" y="120"/>
                      </a:lnTo>
                      <a:lnTo>
                        <a:pt x="192" y="120"/>
                      </a:lnTo>
                      <a:lnTo>
                        <a:pt x="198" y="126"/>
                      </a:lnTo>
                      <a:lnTo>
                        <a:pt x="222" y="126"/>
                      </a:lnTo>
                      <a:lnTo>
                        <a:pt x="222" y="120"/>
                      </a:lnTo>
                      <a:lnTo>
                        <a:pt x="228" y="114"/>
                      </a:lnTo>
                      <a:lnTo>
                        <a:pt x="234" y="114"/>
                      </a:lnTo>
                      <a:lnTo>
                        <a:pt x="240" y="102"/>
                      </a:lnTo>
                      <a:lnTo>
                        <a:pt x="246" y="96"/>
                      </a:lnTo>
                      <a:lnTo>
                        <a:pt x="252" y="96"/>
                      </a:lnTo>
                      <a:lnTo>
                        <a:pt x="252" y="90"/>
                      </a:lnTo>
                      <a:lnTo>
                        <a:pt x="240" y="78"/>
                      </a:lnTo>
                      <a:lnTo>
                        <a:pt x="234" y="78"/>
                      </a:lnTo>
                      <a:lnTo>
                        <a:pt x="228" y="72"/>
                      </a:lnTo>
                      <a:lnTo>
                        <a:pt x="228" y="66"/>
                      </a:lnTo>
                      <a:lnTo>
                        <a:pt x="234" y="66"/>
                      </a:lnTo>
                      <a:lnTo>
                        <a:pt x="246" y="60"/>
                      </a:lnTo>
                      <a:lnTo>
                        <a:pt x="258" y="60"/>
                      </a:lnTo>
                      <a:lnTo>
                        <a:pt x="252" y="54"/>
                      </a:lnTo>
                      <a:lnTo>
                        <a:pt x="252" y="36"/>
                      </a:lnTo>
                      <a:lnTo>
                        <a:pt x="258" y="36"/>
                      </a:lnTo>
                      <a:lnTo>
                        <a:pt x="270" y="30"/>
                      </a:lnTo>
                      <a:lnTo>
                        <a:pt x="264" y="18"/>
                      </a:lnTo>
                      <a:lnTo>
                        <a:pt x="270" y="12"/>
                      </a:lnTo>
                      <a:lnTo>
                        <a:pt x="264" y="12"/>
                      </a:lnTo>
                      <a:lnTo>
                        <a:pt x="252" y="6"/>
                      </a:lnTo>
                      <a:lnTo>
                        <a:pt x="246" y="6"/>
                      </a:lnTo>
                      <a:lnTo>
                        <a:pt x="234" y="0"/>
                      </a:lnTo>
                      <a:lnTo>
                        <a:pt x="180" y="0"/>
                      </a:lnTo>
                      <a:lnTo>
                        <a:pt x="168" y="12"/>
                      </a:lnTo>
                      <a:lnTo>
                        <a:pt x="156" y="18"/>
                      </a:lnTo>
                      <a:lnTo>
                        <a:pt x="156" y="30"/>
                      </a:lnTo>
                      <a:lnTo>
                        <a:pt x="162" y="36"/>
                      </a:lnTo>
                      <a:lnTo>
                        <a:pt x="162" y="54"/>
                      </a:lnTo>
                      <a:lnTo>
                        <a:pt x="168" y="60"/>
                      </a:lnTo>
                      <a:lnTo>
                        <a:pt x="174" y="60"/>
                      </a:lnTo>
                      <a:lnTo>
                        <a:pt x="180" y="66"/>
                      </a:lnTo>
                      <a:lnTo>
                        <a:pt x="180" y="78"/>
                      </a:lnTo>
                      <a:lnTo>
                        <a:pt x="168" y="84"/>
                      </a:lnTo>
                      <a:lnTo>
                        <a:pt x="162" y="90"/>
                      </a:lnTo>
                      <a:lnTo>
                        <a:pt x="144" y="90"/>
                      </a:lnTo>
                      <a:lnTo>
                        <a:pt x="138" y="84"/>
                      </a:lnTo>
                      <a:lnTo>
                        <a:pt x="138" y="66"/>
                      </a:lnTo>
                      <a:lnTo>
                        <a:pt x="150" y="54"/>
                      </a:lnTo>
                      <a:lnTo>
                        <a:pt x="150" y="36"/>
                      </a:lnTo>
                      <a:lnTo>
                        <a:pt x="144" y="30"/>
                      </a:lnTo>
                      <a:lnTo>
                        <a:pt x="144" y="24"/>
                      </a:lnTo>
                      <a:lnTo>
                        <a:pt x="132" y="36"/>
                      </a:lnTo>
                      <a:lnTo>
                        <a:pt x="120" y="42"/>
                      </a:lnTo>
                      <a:lnTo>
                        <a:pt x="114" y="48"/>
                      </a:lnTo>
                      <a:lnTo>
                        <a:pt x="102" y="54"/>
                      </a:lnTo>
                      <a:lnTo>
                        <a:pt x="96" y="66"/>
                      </a:lnTo>
                      <a:lnTo>
                        <a:pt x="96" y="84"/>
                      </a:lnTo>
                      <a:lnTo>
                        <a:pt x="90" y="90"/>
                      </a:lnTo>
                      <a:lnTo>
                        <a:pt x="90" y="102"/>
                      </a:lnTo>
                      <a:lnTo>
                        <a:pt x="60" y="132"/>
                      </a:lnTo>
                      <a:lnTo>
                        <a:pt x="72" y="144"/>
                      </a:lnTo>
                      <a:lnTo>
                        <a:pt x="42" y="144"/>
                      </a:lnTo>
                      <a:lnTo>
                        <a:pt x="18" y="15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inci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Malta" descr="© INSCALE GmbH, 05.05.2010&#10;http://www.presentationload.com/">
                  <a:extLst>
                    <a:ext uri="{FF2B5EF4-FFF2-40B4-BE49-F238E27FC236}">
                      <a16:creationId xmlns:a16="http://schemas.microsoft.com/office/drawing/2014/main" id="{9964E875-66DB-2BD7-5E41-259A9B17B83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5972005" y="2415284"/>
                  <a:ext cx="14753" cy="12909"/>
                </a:xfrm>
                <a:custGeom>
                  <a:avLst/>
                  <a:gdLst>
                    <a:gd name="T0" fmla="*/ 2147483647 w 30"/>
                    <a:gd name="T1" fmla="*/ 2147483647 h 30"/>
                    <a:gd name="T2" fmla="*/ 2147483647 w 30"/>
                    <a:gd name="T3" fmla="*/ 2147483647 h 30"/>
                    <a:gd name="T4" fmla="*/ 2147483647 w 30"/>
                    <a:gd name="T5" fmla="*/ 2147483647 h 30"/>
                    <a:gd name="T6" fmla="*/ 2147483647 w 30"/>
                    <a:gd name="T7" fmla="*/ 0 h 30"/>
                    <a:gd name="T8" fmla="*/ 2147483647 w 30"/>
                    <a:gd name="T9" fmla="*/ 0 h 30"/>
                    <a:gd name="T10" fmla="*/ 0 w 30"/>
                    <a:gd name="T11" fmla="*/ 2147483647 h 30"/>
                    <a:gd name="T12" fmla="*/ 0 w 30"/>
                    <a:gd name="T13" fmla="*/ 2147483647 h 30"/>
                    <a:gd name="T14" fmla="*/ 2147483647 w 30"/>
                    <a:gd name="T15" fmla="*/ 2147483647 h 30"/>
                    <a:gd name="T16" fmla="*/ 2147483647 w 30"/>
                    <a:gd name="T17" fmla="*/ 2147483647 h 30"/>
                    <a:gd name="T18" fmla="*/ 2147483647 w 30"/>
                    <a:gd name="T19" fmla="*/ 2147483647 h 3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0"/>
                    <a:gd name="T31" fmla="*/ 0 h 30"/>
                    <a:gd name="T32" fmla="*/ 30 w 30"/>
                    <a:gd name="T33" fmla="*/ 30 h 3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0" h="30">
                      <a:moveTo>
                        <a:pt x="24" y="30"/>
                      </a:moveTo>
                      <a:lnTo>
                        <a:pt x="30" y="24"/>
                      </a:lnTo>
                      <a:lnTo>
                        <a:pt x="30" y="12"/>
                      </a:lnTo>
                      <a:lnTo>
                        <a:pt x="18" y="0"/>
                      </a:lnTo>
                      <a:lnTo>
                        <a:pt x="6" y="0"/>
                      </a:lnTo>
                      <a:lnTo>
                        <a:pt x="0" y="6"/>
                      </a:lnTo>
                      <a:lnTo>
                        <a:pt x="0" y="18"/>
                      </a:lnTo>
                      <a:lnTo>
                        <a:pt x="6" y="24"/>
                      </a:lnTo>
                      <a:lnTo>
                        <a:pt x="18" y="30"/>
                      </a:lnTo>
                      <a:lnTo>
                        <a:pt x="24" y="3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inci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Luxembourg" descr="© INSCALE GmbH, 05.05.2010&#10;http://www.presentationload.com/">
                  <a:extLst>
                    <a:ext uri="{FF2B5EF4-FFF2-40B4-BE49-F238E27FC236}">
                      <a16:creationId xmlns:a16="http://schemas.microsoft.com/office/drawing/2014/main" id="{D5369C4A-5015-C33D-3EDE-C7EF7C0A1CD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5715681" y="1893412"/>
                  <a:ext cx="23973" cy="20286"/>
                </a:xfrm>
                <a:custGeom>
                  <a:avLst/>
                  <a:gdLst>
                    <a:gd name="T0" fmla="*/ 2147483647 w 54"/>
                    <a:gd name="T1" fmla="*/ 2147483647 h 42"/>
                    <a:gd name="T2" fmla="*/ 2147483647 w 54"/>
                    <a:gd name="T3" fmla="*/ 2147483647 h 42"/>
                    <a:gd name="T4" fmla="*/ 2147483647 w 54"/>
                    <a:gd name="T5" fmla="*/ 2147483647 h 42"/>
                    <a:gd name="T6" fmla="*/ 2147483647 w 54"/>
                    <a:gd name="T7" fmla="*/ 2147483647 h 42"/>
                    <a:gd name="T8" fmla="*/ 2147483647 w 54"/>
                    <a:gd name="T9" fmla="*/ 2147483647 h 42"/>
                    <a:gd name="T10" fmla="*/ 2147483647 w 54"/>
                    <a:gd name="T11" fmla="*/ 2147483647 h 42"/>
                    <a:gd name="T12" fmla="*/ 2147483647 w 54"/>
                    <a:gd name="T13" fmla="*/ 2147483647 h 42"/>
                    <a:gd name="T14" fmla="*/ 2147483647 w 54"/>
                    <a:gd name="T15" fmla="*/ 2147483647 h 42"/>
                    <a:gd name="T16" fmla="*/ 2147483647 w 54"/>
                    <a:gd name="T17" fmla="*/ 0 h 42"/>
                    <a:gd name="T18" fmla="*/ 2147483647 w 54"/>
                    <a:gd name="T19" fmla="*/ 0 h 42"/>
                    <a:gd name="T20" fmla="*/ 2147483647 w 54"/>
                    <a:gd name="T21" fmla="*/ 2147483647 h 42"/>
                    <a:gd name="T22" fmla="*/ 2147483647 w 54"/>
                    <a:gd name="T23" fmla="*/ 2147483647 h 42"/>
                    <a:gd name="T24" fmla="*/ 0 w 54"/>
                    <a:gd name="T25" fmla="*/ 2147483647 h 42"/>
                    <a:gd name="T26" fmla="*/ 0 w 54"/>
                    <a:gd name="T27" fmla="*/ 2147483647 h 42"/>
                    <a:gd name="T28" fmla="*/ 2147483647 w 54"/>
                    <a:gd name="T29" fmla="*/ 2147483647 h 42"/>
                    <a:gd name="T30" fmla="*/ 2147483647 w 54"/>
                    <a:gd name="T31" fmla="*/ 2147483647 h 42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54"/>
                    <a:gd name="T49" fmla="*/ 0 h 42"/>
                    <a:gd name="T50" fmla="*/ 54 w 54"/>
                    <a:gd name="T51" fmla="*/ 42 h 42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54" h="42">
                      <a:moveTo>
                        <a:pt x="18" y="42"/>
                      </a:moveTo>
                      <a:lnTo>
                        <a:pt x="30" y="36"/>
                      </a:lnTo>
                      <a:lnTo>
                        <a:pt x="48" y="42"/>
                      </a:lnTo>
                      <a:lnTo>
                        <a:pt x="54" y="36"/>
                      </a:lnTo>
                      <a:lnTo>
                        <a:pt x="54" y="24"/>
                      </a:lnTo>
                      <a:lnTo>
                        <a:pt x="42" y="18"/>
                      </a:lnTo>
                      <a:lnTo>
                        <a:pt x="36" y="18"/>
                      </a:lnTo>
                      <a:lnTo>
                        <a:pt x="30" y="12"/>
                      </a:lnTo>
                      <a:lnTo>
                        <a:pt x="30" y="0"/>
                      </a:lnTo>
                      <a:lnTo>
                        <a:pt x="24" y="0"/>
                      </a:lnTo>
                      <a:lnTo>
                        <a:pt x="18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8"/>
                      </a:lnTo>
                      <a:lnTo>
                        <a:pt x="12" y="30"/>
                      </a:lnTo>
                      <a:lnTo>
                        <a:pt x="18" y="42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inci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Liechtenstein" descr="© INSCALE GmbH, 05.05.2010&#10;http://www.presentationload.com/">
                  <a:extLst>
                    <a:ext uri="{FF2B5EF4-FFF2-40B4-BE49-F238E27FC236}">
                      <a16:creationId xmlns:a16="http://schemas.microsoft.com/office/drawing/2014/main" id="{6FB0328E-09F9-774A-4D76-91E344EE42D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5822637" y="1996681"/>
                  <a:ext cx="7376" cy="11064"/>
                </a:xfrm>
                <a:custGeom>
                  <a:avLst/>
                  <a:gdLst>
                    <a:gd name="T0" fmla="*/ 2147483647 w 18"/>
                    <a:gd name="T1" fmla="*/ 0 h 24"/>
                    <a:gd name="T2" fmla="*/ 2147483647 w 18"/>
                    <a:gd name="T3" fmla="*/ 2147483647 h 24"/>
                    <a:gd name="T4" fmla="*/ 0 w 18"/>
                    <a:gd name="T5" fmla="*/ 2147483647 h 24"/>
                    <a:gd name="T6" fmla="*/ 0 w 18"/>
                    <a:gd name="T7" fmla="*/ 2147483647 h 24"/>
                    <a:gd name="T8" fmla="*/ 2147483647 w 18"/>
                    <a:gd name="T9" fmla="*/ 2147483647 h 24"/>
                    <a:gd name="T10" fmla="*/ 2147483647 w 18"/>
                    <a:gd name="T11" fmla="*/ 0 h 24"/>
                    <a:gd name="T12" fmla="*/ 2147483647 w 18"/>
                    <a:gd name="T13" fmla="*/ 0 h 2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8"/>
                    <a:gd name="T22" fmla="*/ 0 h 24"/>
                    <a:gd name="T23" fmla="*/ 18 w 18"/>
                    <a:gd name="T24" fmla="*/ 24 h 2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8" h="24">
                      <a:moveTo>
                        <a:pt x="12" y="0"/>
                      </a:moveTo>
                      <a:lnTo>
                        <a:pt x="6" y="6"/>
                      </a:lnTo>
                      <a:lnTo>
                        <a:pt x="0" y="18"/>
                      </a:lnTo>
                      <a:lnTo>
                        <a:pt x="0" y="24"/>
                      </a:lnTo>
                      <a:lnTo>
                        <a:pt x="18" y="24"/>
                      </a:lnTo>
                      <a:lnTo>
                        <a:pt x="18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inci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Italy" descr="© INSCALE GmbH, 05.05.2010&#10;http://www.presentationload.com/">
                  <a:extLst>
                    <a:ext uri="{FF2B5EF4-FFF2-40B4-BE49-F238E27FC236}">
                      <a16:creationId xmlns:a16="http://schemas.microsoft.com/office/drawing/2014/main" id="{5924EA10-2A24-4D24-0A5C-290134FA6030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5737810" y="2004056"/>
                  <a:ext cx="366971" cy="390943"/>
                </a:xfrm>
                <a:custGeom>
                  <a:avLst/>
                  <a:gdLst>
                    <a:gd name="T0" fmla="*/ 2147483647 w 780"/>
                    <a:gd name="T1" fmla="*/ 2147483647 h 828"/>
                    <a:gd name="T2" fmla="*/ 2147483647 w 780"/>
                    <a:gd name="T3" fmla="*/ 2147483647 h 828"/>
                    <a:gd name="T4" fmla="*/ 2147483647 w 780"/>
                    <a:gd name="T5" fmla="*/ 2147483647 h 828"/>
                    <a:gd name="T6" fmla="*/ 2147483647 w 780"/>
                    <a:gd name="T7" fmla="*/ 2147483647 h 828"/>
                    <a:gd name="T8" fmla="*/ 2147483647 w 780"/>
                    <a:gd name="T9" fmla="*/ 2147483647 h 828"/>
                    <a:gd name="T10" fmla="*/ 2147483647 w 780"/>
                    <a:gd name="T11" fmla="*/ 2147483647 h 828"/>
                    <a:gd name="T12" fmla="*/ 2147483647 w 780"/>
                    <a:gd name="T13" fmla="*/ 2147483647 h 828"/>
                    <a:gd name="T14" fmla="*/ 2147483647 w 780"/>
                    <a:gd name="T15" fmla="*/ 2147483647 h 828"/>
                    <a:gd name="T16" fmla="*/ 2147483647 w 780"/>
                    <a:gd name="T17" fmla="*/ 2147483647 h 828"/>
                    <a:gd name="T18" fmla="*/ 2147483647 w 780"/>
                    <a:gd name="T19" fmla="*/ 2147483647 h 828"/>
                    <a:gd name="T20" fmla="*/ 2147483647 w 780"/>
                    <a:gd name="T21" fmla="*/ 2147483647 h 828"/>
                    <a:gd name="T22" fmla="*/ 2147483647 w 780"/>
                    <a:gd name="T23" fmla="*/ 2147483647 h 828"/>
                    <a:gd name="T24" fmla="*/ 2147483647 w 780"/>
                    <a:gd name="T25" fmla="*/ 2147483647 h 828"/>
                    <a:gd name="T26" fmla="*/ 2147483647 w 780"/>
                    <a:gd name="T27" fmla="*/ 2147483647 h 828"/>
                    <a:gd name="T28" fmla="*/ 2147483647 w 780"/>
                    <a:gd name="T29" fmla="*/ 2147483647 h 828"/>
                    <a:gd name="T30" fmla="*/ 2147483647 w 780"/>
                    <a:gd name="T31" fmla="*/ 2147483647 h 828"/>
                    <a:gd name="T32" fmla="*/ 2147483647 w 780"/>
                    <a:gd name="T33" fmla="*/ 2147483647 h 828"/>
                    <a:gd name="T34" fmla="*/ 2147483647 w 780"/>
                    <a:gd name="T35" fmla="*/ 2147483647 h 828"/>
                    <a:gd name="T36" fmla="*/ 2147483647 w 780"/>
                    <a:gd name="T37" fmla="*/ 2147483647 h 828"/>
                    <a:gd name="T38" fmla="*/ 2147483647 w 780"/>
                    <a:gd name="T39" fmla="*/ 2147483647 h 828"/>
                    <a:gd name="T40" fmla="*/ 2147483647 w 780"/>
                    <a:gd name="T41" fmla="*/ 2147483647 h 828"/>
                    <a:gd name="T42" fmla="*/ 2147483647 w 780"/>
                    <a:gd name="T43" fmla="*/ 2147483647 h 828"/>
                    <a:gd name="T44" fmla="*/ 2147483647 w 780"/>
                    <a:gd name="T45" fmla="*/ 2147483647 h 828"/>
                    <a:gd name="T46" fmla="*/ 2147483647 w 780"/>
                    <a:gd name="T47" fmla="*/ 2147483647 h 828"/>
                    <a:gd name="T48" fmla="*/ 2147483647 w 780"/>
                    <a:gd name="T49" fmla="*/ 2147483647 h 828"/>
                    <a:gd name="T50" fmla="*/ 2147483647 w 780"/>
                    <a:gd name="T51" fmla="*/ 2147483647 h 828"/>
                    <a:gd name="T52" fmla="*/ 2147483647 w 780"/>
                    <a:gd name="T53" fmla="*/ 2147483647 h 828"/>
                    <a:gd name="T54" fmla="*/ 2147483647 w 780"/>
                    <a:gd name="T55" fmla="*/ 2147483647 h 828"/>
                    <a:gd name="T56" fmla="*/ 2147483647 w 780"/>
                    <a:gd name="T57" fmla="*/ 2147483647 h 828"/>
                    <a:gd name="T58" fmla="*/ 2147483647 w 780"/>
                    <a:gd name="T59" fmla="*/ 2147483647 h 828"/>
                    <a:gd name="T60" fmla="*/ 2147483647 w 780"/>
                    <a:gd name="T61" fmla="*/ 2147483647 h 828"/>
                    <a:gd name="T62" fmla="*/ 2147483647 w 780"/>
                    <a:gd name="T63" fmla="*/ 2147483647 h 828"/>
                    <a:gd name="T64" fmla="*/ 2147483647 w 780"/>
                    <a:gd name="T65" fmla="*/ 2147483647 h 828"/>
                    <a:gd name="T66" fmla="*/ 2147483647 w 780"/>
                    <a:gd name="T67" fmla="*/ 2147483647 h 828"/>
                    <a:gd name="T68" fmla="*/ 2147483647 w 780"/>
                    <a:gd name="T69" fmla="*/ 2147483647 h 828"/>
                    <a:gd name="T70" fmla="*/ 2147483647 w 780"/>
                    <a:gd name="T71" fmla="*/ 2147483647 h 828"/>
                    <a:gd name="T72" fmla="*/ 2147483647 w 780"/>
                    <a:gd name="T73" fmla="*/ 2147483647 h 828"/>
                    <a:gd name="T74" fmla="*/ 2147483647 w 780"/>
                    <a:gd name="T75" fmla="*/ 2147483647 h 828"/>
                    <a:gd name="T76" fmla="*/ 2147483647 w 780"/>
                    <a:gd name="T77" fmla="*/ 2147483647 h 828"/>
                    <a:gd name="T78" fmla="*/ 2147483647 w 780"/>
                    <a:gd name="T79" fmla="*/ 2147483647 h 828"/>
                    <a:gd name="T80" fmla="*/ 2147483647 w 780"/>
                    <a:gd name="T81" fmla="*/ 2147483647 h 828"/>
                    <a:gd name="T82" fmla="*/ 2147483647 w 780"/>
                    <a:gd name="T83" fmla="*/ 2147483647 h 828"/>
                    <a:gd name="T84" fmla="*/ 2147483647 w 780"/>
                    <a:gd name="T85" fmla="*/ 2147483647 h 828"/>
                    <a:gd name="T86" fmla="*/ 2147483647 w 780"/>
                    <a:gd name="T87" fmla="*/ 2147483647 h 828"/>
                    <a:gd name="T88" fmla="*/ 2147483647 w 780"/>
                    <a:gd name="T89" fmla="*/ 2147483647 h 828"/>
                    <a:gd name="T90" fmla="*/ 2147483647 w 780"/>
                    <a:gd name="T91" fmla="*/ 2147483647 h 828"/>
                    <a:gd name="T92" fmla="*/ 2147483647 w 780"/>
                    <a:gd name="T93" fmla="*/ 2147483647 h 828"/>
                    <a:gd name="T94" fmla="*/ 2147483647 w 780"/>
                    <a:gd name="T95" fmla="*/ 2147483647 h 828"/>
                    <a:gd name="T96" fmla="*/ 2147483647 w 780"/>
                    <a:gd name="T97" fmla="*/ 2147483647 h 828"/>
                    <a:gd name="T98" fmla="*/ 2147483647 w 780"/>
                    <a:gd name="T99" fmla="*/ 2147483647 h 828"/>
                    <a:gd name="T100" fmla="*/ 2147483647 w 780"/>
                    <a:gd name="T101" fmla="*/ 2147483647 h 828"/>
                    <a:gd name="T102" fmla="*/ 2147483647 w 780"/>
                    <a:gd name="T103" fmla="*/ 2147483647 h 828"/>
                    <a:gd name="T104" fmla="*/ 2147483647 w 780"/>
                    <a:gd name="T105" fmla="*/ 2147483647 h 828"/>
                    <a:gd name="T106" fmla="*/ 2147483647 w 780"/>
                    <a:gd name="T107" fmla="*/ 2147483647 h 828"/>
                    <a:gd name="T108" fmla="*/ 2147483647 w 780"/>
                    <a:gd name="T109" fmla="*/ 2147483647 h 828"/>
                    <a:gd name="T110" fmla="*/ 2147483647 w 780"/>
                    <a:gd name="T111" fmla="*/ 2147483647 h 828"/>
                    <a:gd name="T112" fmla="*/ 2147483647 w 780"/>
                    <a:gd name="T113" fmla="*/ 2147483647 h 82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780"/>
                    <a:gd name="T172" fmla="*/ 0 h 828"/>
                    <a:gd name="T173" fmla="*/ 780 w 780"/>
                    <a:gd name="T174" fmla="*/ 828 h 828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780" h="828">
                      <a:moveTo>
                        <a:pt x="570" y="720"/>
                      </a:moveTo>
                      <a:lnTo>
                        <a:pt x="558" y="714"/>
                      </a:lnTo>
                      <a:lnTo>
                        <a:pt x="552" y="708"/>
                      </a:lnTo>
                      <a:lnTo>
                        <a:pt x="540" y="708"/>
                      </a:lnTo>
                      <a:lnTo>
                        <a:pt x="534" y="714"/>
                      </a:lnTo>
                      <a:lnTo>
                        <a:pt x="522" y="720"/>
                      </a:lnTo>
                      <a:lnTo>
                        <a:pt x="516" y="726"/>
                      </a:lnTo>
                      <a:lnTo>
                        <a:pt x="468" y="726"/>
                      </a:lnTo>
                      <a:lnTo>
                        <a:pt x="456" y="720"/>
                      </a:lnTo>
                      <a:lnTo>
                        <a:pt x="444" y="708"/>
                      </a:lnTo>
                      <a:lnTo>
                        <a:pt x="438" y="708"/>
                      </a:lnTo>
                      <a:lnTo>
                        <a:pt x="420" y="726"/>
                      </a:lnTo>
                      <a:lnTo>
                        <a:pt x="402" y="714"/>
                      </a:lnTo>
                      <a:lnTo>
                        <a:pt x="396" y="714"/>
                      </a:lnTo>
                      <a:lnTo>
                        <a:pt x="384" y="726"/>
                      </a:lnTo>
                      <a:lnTo>
                        <a:pt x="384" y="738"/>
                      </a:lnTo>
                      <a:lnTo>
                        <a:pt x="396" y="750"/>
                      </a:lnTo>
                      <a:lnTo>
                        <a:pt x="420" y="762"/>
                      </a:lnTo>
                      <a:lnTo>
                        <a:pt x="426" y="762"/>
                      </a:lnTo>
                      <a:lnTo>
                        <a:pt x="444" y="780"/>
                      </a:lnTo>
                      <a:lnTo>
                        <a:pt x="444" y="786"/>
                      </a:lnTo>
                      <a:lnTo>
                        <a:pt x="456" y="786"/>
                      </a:lnTo>
                      <a:lnTo>
                        <a:pt x="468" y="798"/>
                      </a:lnTo>
                      <a:lnTo>
                        <a:pt x="480" y="804"/>
                      </a:lnTo>
                      <a:lnTo>
                        <a:pt x="498" y="798"/>
                      </a:lnTo>
                      <a:lnTo>
                        <a:pt x="504" y="804"/>
                      </a:lnTo>
                      <a:lnTo>
                        <a:pt x="516" y="810"/>
                      </a:lnTo>
                      <a:lnTo>
                        <a:pt x="522" y="822"/>
                      </a:lnTo>
                      <a:lnTo>
                        <a:pt x="534" y="828"/>
                      </a:lnTo>
                      <a:lnTo>
                        <a:pt x="558" y="828"/>
                      </a:lnTo>
                      <a:lnTo>
                        <a:pt x="570" y="816"/>
                      </a:lnTo>
                      <a:lnTo>
                        <a:pt x="570" y="792"/>
                      </a:lnTo>
                      <a:lnTo>
                        <a:pt x="564" y="780"/>
                      </a:lnTo>
                      <a:lnTo>
                        <a:pt x="564" y="768"/>
                      </a:lnTo>
                      <a:lnTo>
                        <a:pt x="570" y="750"/>
                      </a:lnTo>
                      <a:lnTo>
                        <a:pt x="576" y="738"/>
                      </a:lnTo>
                      <a:lnTo>
                        <a:pt x="582" y="732"/>
                      </a:lnTo>
                      <a:lnTo>
                        <a:pt x="582" y="714"/>
                      </a:lnTo>
                      <a:lnTo>
                        <a:pt x="576" y="702"/>
                      </a:lnTo>
                      <a:lnTo>
                        <a:pt x="570" y="720"/>
                      </a:lnTo>
                      <a:close/>
                      <a:moveTo>
                        <a:pt x="180" y="468"/>
                      </a:moveTo>
                      <a:lnTo>
                        <a:pt x="156" y="480"/>
                      </a:lnTo>
                      <a:lnTo>
                        <a:pt x="150" y="486"/>
                      </a:lnTo>
                      <a:lnTo>
                        <a:pt x="138" y="492"/>
                      </a:lnTo>
                      <a:lnTo>
                        <a:pt x="132" y="498"/>
                      </a:lnTo>
                      <a:lnTo>
                        <a:pt x="126" y="498"/>
                      </a:lnTo>
                      <a:lnTo>
                        <a:pt x="114" y="492"/>
                      </a:lnTo>
                      <a:lnTo>
                        <a:pt x="102" y="480"/>
                      </a:lnTo>
                      <a:lnTo>
                        <a:pt x="96" y="498"/>
                      </a:lnTo>
                      <a:lnTo>
                        <a:pt x="102" y="504"/>
                      </a:lnTo>
                      <a:lnTo>
                        <a:pt x="114" y="510"/>
                      </a:lnTo>
                      <a:lnTo>
                        <a:pt x="120" y="522"/>
                      </a:lnTo>
                      <a:lnTo>
                        <a:pt x="120" y="540"/>
                      </a:lnTo>
                      <a:lnTo>
                        <a:pt x="114" y="558"/>
                      </a:lnTo>
                      <a:lnTo>
                        <a:pt x="114" y="570"/>
                      </a:lnTo>
                      <a:lnTo>
                        <a:pt x="126" y="582"/>
                      </a:lnTo>
                      <a:lnTo>
                        <a:pt x="114" y="588"/>
                      </a:lnTo>
                      <a:lnTo>
                        <a:pt x="120" y="636"/>
                      </a:lnTo>
                      <a:lnTo>
                        <a:pt x="108" y="636"/>
                      </a:lnTo>
                      <a:lnTo>
                        <a:pt x="126" y="654"/>
                      </a:lnTo>
                      <a:lnTo>
                        <a:pt x="138" y="654"/>
                      </a:lnTo>
                      <a:lnTo>
                        <a:pt x="144" y="642"/>
                      </a:lnTo>
                      <a:lnTo>
                        <a:pt x="156" y="630"/>
                      </a:lnTo>
                      <a:lnTo>
                        <a:pt x="156" y="618"/>
                      </a:lnTo>
                      <a:lnTo>
                        <a:pt x="168" y="630"/>
                      </a:lnTo>
                      <a:lnTo>
                        <a:pt x="180" y="636"/>
                      </a:lnTo>
                      <a:lnTo>
                        <a:pt x="186" y="636"/>
                      </a:lnTo>
                      <a:lnTo>
                        <a:pt x="192" y="630"/>
                      </a:lnTo>
                      <a:lnTo>
                        <a:pt x="198" y="618"/>
                      </a:lnTo>
                      <a:lnTo>
                        <a:pt x="198" y="594"/>
                      </a:lnTo>
                      <a:lnTo>
                        <a:pt x="204" y="582"/>
                      </a:lnTo>
                      <a:lnTo>
                        <a:pt x="204" y="558"/>
                      </a:lnTo>
                      <a:lnTo>
                        <a:pt x="198" y="552"/>
                      </a:lnTo>
                      <a:lnTo>
                        <a:pt x="192" y="552"/>
                      </a:lnTo>
                      <a:lnTo>
                        <a:pt x="192" y="546"/>
                      </a:lnTo>
                      <a:lnTo>
                        <a:pt x="198" y="540"/>
                      </a:lnTo>
                      <a:lnTo>
                        <a:pt x="204" y="540"/>
                      </a:lnTo>
                      <a:lnTo>
                        <a:pt x="210" y="534"/>
                      </a:lnTo>
                      <a:lnTo>
                        <a:pt x="210" y="522"/>
                      </a:lnTo>
                      <a:lnTo>
                        <a:pt x="204" y="510"/>
                      </a:lnTo>
                      <a:lnTo>
                        <a:pt x="204" y="492"/>
                      </a:lnTo>
                      <a:lnTo>
                        <a:pt x="198" y="480"/>
                      </a:lnTo>
                      <a:lnTo>
                        <a:pt x="186" y="474"/>
                      </a:lnTo>
                      <a:lnTo>
                        <a:pt x="180" y="468"/>
                      </a:lnTo>
                      <a:close/>
                      <a:moveTo>
                        <a:pt x="774" y="546"/>
                      </a:moveTo>
                      <a:lnTo>
                        <a:pt x="768" y="534"/>
                      </a:lnTo>
                      <a:lnTo>
                        <a:pt x="756" y="528"/>
                      </a:lnTo>
                      <a:lnTo>
                        <a:pt x="738" y="510"/>
                      </a:lnTo>
                      <a:lnTo>
                        <a:pt x="678" y="480"/>
                      </a:lnTo>
                      <a:lnTo>
                        <a:pt x="672" y="480"/>
                      </a:lnTo>
                      <a:lnTo>
                        <a:pt x="660" y="474"/>
                      </a:lnTo>
                      <a:lnTo>
                        <a:pt x="648" y="474"/>
                      </a:lnTo>
                      <a:lnTo>
                        <a:pt x="630" y="468"/>
                      </a:lnTo>
                      <a:lnTo>
                        <a:pt x="606" y="456"/>
                      </a:lnTo>
                      <a:lnTo>
                        <a:pt x="606" y="450"/>
                      </a:lnTo>
                      <a:lnTo>
                        <a:pt x="612" y="438"/>
                      </a:lnTo>
                      <a:lnTo>
                        <a:pt x="624" y="426"/>
                      </a:lnTo>
                      <a:lnTo>
                        <a:pt x="624" y="420"/>
                      </a:lnTo>
                      <a:lnTo>
                        <a:pt x="618" y="414"/>
                      </a:lnTo>
                      <a:lnTo>
                        <a:pt x="612" y="414"/>
                      </a:lnTo>
                      <a:lnTo>
                        <a:pt x="594" y="408"/>
                      </a:lnTo>
                      <a:lnTo>
                        <a:pt x="552" y="408"/>
                      </a:lnTo>
                      <a:lnTo>
                        <a:pt x="540" y="402"/>
                      </a:lnTo>
                      <a:lnTo>
                        <a:pt x="534" y="396"/>
                      </a:lnTo>
                      <a:lnTo>
                        <a:pt x="516" y="384"/>
                      </a:lnTo>
                      <a:lnTo>
                        <a:pt x="492" y="360"/>
                      </a:lnTo>
                      <a:lnTo>
                        <a:pt x="480" y="342"/>
                      </a:lnTo>
                      <a:lnTo>
                        <a:pt x="474" y="336"/>
                      </a:lnTo>
                      <a:lnTo>
                        <a:pt x="468" y="324"/>
                      </a:lnTo>
                      <a:lnTo>
                        <a:pt x="468" y="312"/>
                      </a:lnTo>
                      <a:lnTo>
                        <a:pt x="450" y="276"/>
                      </a:lnTo>
                      <a:lnTo>
                        <a:pt x="438" y="270"/>
                      </a:lnTo>
                      <a:lnTo>
                        <a:pt x="432" y="264"/>
                      </a:lnTo>
                      <a:lnTo>
                        <a:pt x="420" y="258"/>
                      </a:lnTo>
                      <a:lnTo>
                        <a:pt x="414" y="252"/>
                      </a:lnTo>
                      <a:lnTo>
                        <a:pt x="378" y="222"/>
                      </a:lnTo>
                      <a:lnTo>
                        <a:pt x="372" y="210"/>
                      </a:lnTo>
                      <a:lnTo>
                        <a:pt x="360" y="198"/>
                      </a:lnTo>
                      <a:lnTo>
                        <a:pt x="360" y="186"/>
                      </a:lnTo>
                      <a:lnTo>
                        <a:pt x="366" y="180"/>
                      </a:lnTo>
                      <a:lnTo>
                        <a:pt x="384" y="180"/>
                      </a:lnTo>
                      <a:lnTo>
                        <a:pt x="384" y="174"/>
                      </a:lnTo>
                      <a:lnTo>
                        <a:pt x="372" y="162"/>
                      </a:lnTo>
                      <a:lnTo>
                        <a:pt x="366" y="150"/>
                      </a:lnTo>
                      <a:lnTo>
                        <a:pt x="366" y="138"/>
                      </a:lnTo>
                      <a:lnTo>
                        <a:pt x="402" y="120"/>
                      </a:lnTo>
                      <a:lnTo>
                        <a:pt x="408" y="114"/>
                      </a:lnTo>
                      <a:lnTo>
                        <a:pt x="414" y="114"/>
                      </a:lnTo>
                      <a:lnTo>
                        <a:pt x="438" y="108"/>
                      </a:lnTo>
                      <a:lnTo>
                        <a:pt x="444" y="72"/>
                      </a:lnTo>
                      <a:lnTo>
                        <a:pt x="432" y="66"/>
                      </a:lnTo>
                      <a:lnTo>
                        <a:pt x="438" y="60"/>
                      </a:lnTo>
                      <a:lnTo>
                        <a:pt x="438" y="42"/>
                      </a:lnTo>
                      <a:lnTo>
                        <a:pt x="384" y="42"/>
                      </a:lnTo>
                      <a:lnTo>
                        <a:pt x="378" y="24"/>
                      </a:lnTo>
                      <a:lnTo>
                        <a:pt x="366" y="24"/>
                      </a:lnTo>
                      <a:lnTo>
                        <a:pt x="366" y="6"/>
                      </a:lnTo>
                      <a:lnTo>
                        <a:pt x="360" y="0"/>
                      </a:lnTo>
                      <a:lnTo>
                        <a:pt x="342" y="0"/>
                      </a:lnTo>
                      <a:lnTo>
                        <a:pt x="336" y="6"/>
                      </a:lnTo>
                      <a:lnTo>
                        <a:pt x="336" y="12"/>
                      </a:lnTo>
                      <a:lnTo>
                        <a:pt x="294" y="12"/>
                      </a:lnTo>
                      <a:lnTo>
                        <a:pt x="282" y="30"/>
                      </a:lnTo>
                      <a:lnTo>
                        <a:pt x="270" y="24"/>
                      </a:lnTo>
                      <a:lnTo>
                        <a:pt x="252" y="24"/>
                      </a:lnTo>
                      <a:lnTo>
                        <a:pt x="246" y="42"/>
                      </a:lnTo>
                      <a:lnTo>
                        <a:pt x="222" y="42"/>
                      </a:lnTo>
                      <a:lnTo>
                        <a:pt x="222" y="48"/>
                      </a:lnTo>
                      <a:lnTo>
                        <a:pt x="234" y="60"/>
                      </a:lnTo>
                      <a:lnTo>
                        <a:pt x="228" y="72"/>
                      </a:lnTo>
                      <a:lnTo>
                        <a:pt x="210" y="60"/>
                      </a:lnTo>
                      <a:lnTo>
                        <a:pt x="192" y="66"/>
                      </a:lnTo>
                      <a:lnTo>
                        <a:pt x="180" y="48"/>
                      </a:lnTo>
                      <a:lnTo>
                        <a:pt x="174" y="72"/>
                      </a:lnTo>
                      <a:lnTo>
                        <a:pt x="162" y="84"/>
                      </a:lnTo>
                      <a:lnTo>
                        <a:pt x="162" y="102"/>
                      </a:lnTo>
                      <a:lnTo>
                        <a:pt x="138" y="78"/>
                      </a:lnTo>
                      <a:lnTo>
                        <a:pt x="132" y="78"/>
                      </a:lnTo>
                      <a:lnTo>
                        <a:pt x="132" y="72"/>
                      </a:lnTo>
                      <a:lnTo>
                        <a:pt x="126" y="66"/>
                      </a:lnTo>
                      <a:lnTo>
                        <a:pt x="126" y="60"/>
                      </a:lnTo>
                      <a:lnTo>
                        <a:pt x="120" y="54"/>
                      </a:lnTo>
                      <a:lnTo>
                        <a:pt x="108" y="54"/>
                      </a:lnTo>
                      <a:lnTo>
                        <a:pt x="102" y="60"/>
                      </a:lnTo>
                      <a:lnTo>
                        <a:pt x="102" y="78"/>
                      </a:lnTo>
                      <a:lnTo>
                        <a:pt x="84" y="96"/>
                      </a:lnTo>
                      <a:lnTo>
                        <a:pt x="78" y="96"/>
                      </a:lnTo>
                      <a:lnTo>
                        <a:pt x="66" y="84"/>
                      </a:lnTo>
                      <a:lnTo>
                        <a:pt x="54" y="84"/>
                      </a:lnTo>
                      <a:lnTo>
                        <a:pt x="42" y="96"/>
                      </a:lnTo>
                      <a:lnTo>
                        <a:pt x="30" y="96"/>
                      </a:lnTo>
                      <a:lnTo>
                        <a:pt x="30" y="102"/>
                      </a:lnTo>
                      <a:lnTo>
                        <a:pt x="24" y="102"/>
                      </a:lnTo>
                      <a:lnTo>
                        <a:pt x="18" y="108"/>
                      </a:lnTo>
                      <a:lnTo>
                        <a:pt x="42" y="132"/>
                      </a:lnTo>
                      <a:lnTo>
                        <a:pt x="42" y="138"/>
                      </a:lnTo>
                      <a:lnTo>
                        <a:pt x="24" y="156"/>
                      </a:lnTo>
                      <a:lnTo>
                        <a:pt x="0" y="156"/>
                      </a:lnTo>
                      <a:lnTo>
                        <a:pt x="12" y="174"/>
                      </a:lnTo>
                      <a:lnTo>
                        <a:pt x="24" y="174"/>
                      </a:lnTo>
                      <a:lnTo>
                        <a:pt x="30" y="180"/>
                      </a:lnTo>
                      <a:lnTo>
                        <a:pt x="30" y="192"/>
                      </a:lnTo>
                      <a:lnTo>
                        <a:pt x="24" y="198"/>
                      </a:lnTo>
                      <a:lnTo>
                        <a:pt x="24" y="204"/>
                      </a:lnTo>
                      <a:lnTo>
                        <a:pt x="18" y="210"/>
                      </a:lnTo>
                      <a:lnTo>
                        <a:pt x="18" y="216"/>
                      </a:lnTo>
                      <a:lnTo>
                        <a:pt x="24" y="222"/>
                      </a:lnTo>
                      <a:lnTo>
                        <a:pt x="36" y="228"/>
                      </a:lnTo>
                      <a:lnTo>
                        <a:pt x="42" y="228"/>
                      </a:lnTo>
                      <a:lnTo>
                        <a:pt x="42" y="234"/>
                      </a:lnTo>
                      <a:lnTo>
                        <a:pt x="66" y="234"/>
                      </a:lnTo>
                      <a:lnTo>
                        <a:pt x="72" y="240"/>
                      </a:lnTo>
                      <a:lnTo>
                        <a:pt x="72" y="246"/>
                      </a:lnTo>
                      <a:lnTo>
                        <a:pt x="54" y="264"/>
                      </a:lnTo>
                      <a:lnTo>
                        <a:pt x="54" y="270"/>
                      </a:lnTo>
                      <a:lnTo>
                        <a:pt x="66" y="270"/>
                      </a:lnTo>
                      <a:lnTo>
                        <a:pt x="90" y="258"/>
                      </a:lnTo>
                      <a:lnTo>
                        <a:pt x="120" y="228"/>
                      </a:lnTo>
                      <a:lnTo>
                        <a:pt x="144" y="216"/>
                      </a:lnTo>
                      <a:lnTo>
                        <a:pt x="156" y="216"/>
                      </a:lnTo>
                      <a:lnTo>
                        <a:pt x="168" y="222"/>
                      </a:lnTo>
                      <a:lnTo>
                        <a:pt x="204" y="234"/>
                      </a:lnTo>
                      <a:lnTo>
                        <a:pt x="216" y="240"/>
                      </a:lnTo>
                      <a:lnTo>
                        <a:pt x="228" y="252"/>
                      </a:lnTo>
                      <a:lnTo>
                        <a:pt x="234" y="264"/>
                      </a:lnTo>
                      <a:lnTo>
                        <a:pt x="234" y="276"/>
                      </a:lnTo>
                      <a:lnTo>
                        <a:pt x="240" y="282"/>
                      </a:lnTo>
                      <a:lnTo>
                        <a:pt x="240" y="288"/>
                      </a:lnTo>
                      <a:lnTo>
                        <a:pt x="252" y="300"/>
                      </a:lnTo>
                      <a:lnTo>
                        <a:pt x="252" y="306"/>
                      </a:lnTo>
                      <a:lnTo>
                        <a:pt x="246" y="318"/>
                      </a:lnTo>
                      <a:lnTo>
                        <a:pt x="246" y="324"/>
                      </a:lnTo>
                      <a:lnTo>
                        <a:pt x="258" y="336"/>
                      </a:lnTo>
                      <a:lnTo>
                        <a:pt x="282" y="348"/>
                      </a:lnTo>
                      <a:lnTo>
                        <a:pt x="288" y="354"/>
                      </a:lnTo>
                      <a:lnTo>
                        <a:pt x="294" y="354"/>
                      </a:lnTo>
                      <a:lnTo>
                        <a:pt x="300" y="372"/>
                      </a:lnTo>
                      <a:lnTo>
                        <a:pt x="330" y="372"/>
                      </a:lnTo>
                      <a:lnTo>
                        <a:pt x="348" y="390"/>
                      </a:lnTo>
                      <a:lnTo>
                        <a:pt x="354" y="402"/>
                      </a:lnTo>
                      <a:lnTo>
                        <a:pt x="366" y="414"/>
                      </a:lnTo>
                      <a:lnTo>
                        <a:pt x="378" y="420"/>
                      </a:lnTo>
                      <a:lnTo>
                        <a:pt x="384" y="432"/>
                      </a:lnTo>
                      <a:lnTo>
                        <a:pt x="420" y="468"/>
                      </a:lnTo>
                      <a:lnTo>
                        <a:pt x="456" y="468"/>
                      </a:lnTo>
                      <a:lnTo>
                        <a:pt x="462" y="474"/>
                      </a:lnTo>
                      <a:lnTo>
                        <a:pt x="468" y="486"/>
                      </a:lnTo>
                      <a:lnTo>
                        <a:pt x="492" y="498"/>
                      </a:lnTo>
                      <a:lnTo>
                        <a:pt x="510" y="504"/>
                      </a:lnTo>
                      <a:lnTo>
                        <a:pt x="528" y="504"/>
                      </a:lnTo>
                      <a:lnTo>
                        <a:pt x="540" y="510"/>
                      </a:lnTo>
                      <a:lnTo>
                        <a:pt x="546" y="510"/>
                      </a:lnTo>
                      <a:lnTo>
                        <a:pt x="552" y="522"/>
                      </a:lnTo>
                      <a:lnTo>
                        <a:pt x="552" y="534"/>
                      </a:lnTo>
                      <a:lnTo>
                        <a:pt x="564" y="558"/>
                      </a:lnTo>
                      <a:lnTo>
                        <a:pt x="570" y="564"/>
                      </a:lnTo>
                      <a:lnTo>
                        <a:pt x="582" y="564"/>
                      </a:lnTo>
                      <a:lnTo>
                        <a:pt x="594" y="558"/>
                      </a:lnTo>
                      <a:lnTo>
                        <a:pt x="600" y="558"/>
                      </a:lnTo>
                      <a:lnTo>
                        <a:pt x="600" y="570"/>
                      </a:lnTo>
                      <a:lnTo>
                        <a:pt x="606" y="582"/>
                      </a:lnTo>
                      <a:lnTo>
                        <a:pt x="606" y="606"/>
                      </a:lnTo>
                      <a:lnTo>
                        <a:pt x="612" y="618"/>
                      </a:lnTo>
                      <a:lnTo>
                        <a:pt x="630" y="636"/>
                      </a:lnTo>
                      <a:lnTo>
                        <a:pt x="630" y="666"/>
                      </a:lnTo>
                      <a:lnTo>
                        <a:pt x="612" y="666"/>
                      </a:lnTo>
                      <a:lnTo>
                        <a:pt x="612" y="690"/>
                      </a:lnTo>
                      <a:lnTo>
                        <a:pt x="606" y="696"/>
                      </a:lnTo>
                      <a:lnTo>
                        <a:pt x="600" y="708"/>
                      </a:lnTo>
                      <a:lnTo>
                        <a:pt x="594" y="714"/>
                      </a:lnTo>
                      <a:lnTo>
                        <a:pt x="594" y="732"/>
                      </a:lnTo>
                      <a:lnTo>
                        <a:pt x="606" y="732"/>
                      </a:lnTo>
                      <a:lnTo>
                        <a:pt x="618" y="726"/>
                      </a:lnTo>
                      <a:lnTo>
                        <a:pt x="624" y="726"/>
                      </a:lnTo>
                      <a:lnTo>
                        <a:pt x="636" y="702"/>
                      </a:lnTo>
                      <a:lnTo>
                        <a:pt x="654" y="696"/>
                      </a:lnTo>
                      <a:lnTo>
                        <a:pt x="654" y="666"/>
                      </a:lnTo>
                      <a:lnTo>
                        <a:pt x="666" y="654"/>
                      </a:lnTo>
                      <a:lnTo>
                        <a:pt x="678" y="654"/>
                      </a:lnTo>
                      <a:lnTo>
                        <a:pt x="684" y="648"/>
                      </a:lnTo>
                      <a:lnTo>
                        <a:pt x="696" y="648"/>
                      </a:lnTo>
                      <a:lnTo>
                        <a:pt x="696" y="636"/>
                      </a:lnTo>
                      <a:lnTo>
                        <a:pt x="690" y="630"/>
                      </a:lnTo>
                      <a:lnTo>
                        <a:pt x="690" y="618"/>
                      </a:lnTo>
                      <a:lnTo>
                        <a:pt x="678" y="606"/>
                      </a:lnTo>
                      <a:lnTo>
                        <a:pt x="666" y="606"/>
                      </a:lnTo>
                      <a:lnTo>
                        <a:pt x="648" y="588"/>
                      </a:lnTo>
                      <a:lnTo>
                        <a:pt x="654" y="582"/>
                      </a:lnTo>
                      <a:lnTo>
                        <a:pt x="660" y="570"/>
                      </a:lnTo>
                      <a:lnTo>
                        <a:pt x="666" y="552"/>
                      </a:lnTo>
                      <a:lnTo>
                        <a:pt x="672" y="540"/>
                      </a:lnTo>
                      <a:lnTo>
                        <a:pt x="684" y="528"/>
                      </a:lnTo>
                      <a:lnTo>
                        <a:pt x="690" y="534"/>
                      </a:lnTo>
                      <a:lnTo>
                        <a:pt x="702" y="534"/>
                      </a:lnTo>
                      <a:lnTo>
                        <a:pt x="708" y="540"/>
                      </a:lnTo>
                      <a:lnTo>
                        <a:pt x="738" y="540"/>
                      </a:lnTo>
                      <a:lnTo>
                        <a:pt x="738" y="552"/>
                      </a:lnTo>
                      <a:lnTo>
                        <a:pt x="744" y="558"/>
                      </a:lnTo>
                      <a:lnTo>
                        <a:pt x="744" y="564"/>
                      </a:lnTo>
                      <a:lnTo>
                        <a:pt x="750" y="576"/>
                      </a:lnTo>
                      <a:lnTo>
                        <a:pt x="762" y="576"/>
                      </a:lnTo>
                      <a:lnTo>
                        <a:pt x="774" y="570"/>
                      </a:lnTo>
                      <a:lnTo>
                        <a:pt x="780" y="564"/>
                      </a:lnTo>
                      <a:lnTo>
                        <a:pt x="780" y="558"/>
                      </a:lnTo>
                      <a:lnTo>
                        <a:pt x="774" y="54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inci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188" name="Ireland" descr="© INSCALE GmbH, 05.05.2010&#10;http://www.presentationload.com/">
                  <a:extLst>
                    <a:ext uri="{FF2B5EF4-FFF2-40B4-BE49-F238E27FC236}">
                      <a16:creationId xmlns:a16="http://schemas.microsoft.com/office/drawing/2014/main" id="{FDC04636-304D-3E79-331C-F7F513BBA05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5256506" y="1705317"/>
                  <a:ext cx="132773" cy="140149"/>
                </a:xfrm>
                <a:custGeom>
                  <a:avLst/>
                  <a:gdLst>
                    <a:gd name="T0" fmla="*/ 2147483647 w 282"/>
                    <a:gd name="T1" fmla="*/ 2147483647 h 300"/>
                    <a:gd name="T2" fmla="*/ 2147483647 w 282"/>
                    <a:gd name="T3" fmla="*/ 2147483647 h 300"/>
                    <a:gd name="T4" fmla="*/ 2147483647 w 282"/>
                    <a:gd name="T5" fmla="*/ 2147483647 h 300"/>
                    <a:gd name="T6" fmla="*/ 2147483647 w 282"/>
                    <a:gd name="T7" fmla="*/ 2147483647 h 300"/>
                    <a:gd name="T8" fmla="*/ 2147483647 w 282"/>
                    <a:gd name="T9" fmla="*/ 2147483647 h 300"/>
                    <a:gd name="T10" fmla="*/ 2147483647 w 282"/>
                    <a:gd name="T11" fmla="*/ 2147483647 h 300"/>
                    <a:gd name="T12" fmla="*/ 2147483647 w 282"/>
                    <a:gd name="T13" fmla="*/ 2147483647 h 300"/>
                    <a:gd name="T14" fmla="*/ 2147483647 w 282"/>
                    <a:gd name="T15" fmla="*/ 2147483647 h 300"/>
                    <a:gd name="T16" fmla="*/ 2147483647 w 282"/>
                    <a:gd name="T17" fmla="*/ 2147483647 h 300"/>
                    <a:gd name="T18" fmla="*/ 2147483647 w 282"/>
                    <a:gd name="T19" fmla="*/ 2147483647 h 300"/>
                    <a:gd name="T20" fmla="*/ 2147483647 w 282"/>
                    <a:gd name="T21" fmla="*/ 2147483647 h 300"/>
                    <a:gd name="T22" fmla="*/ 2147483647 w 282"/>
                    <a:gd name="T23" fmla="*/ 2147483647 h 300"/>
                    <a:gd name="T24" fmla="*/ 2147483647 w 282"/>
                    <a:gd name="T25" fmla="*/ 0 h 300"/>
                    <a:gd name="T26" fmla="*/ 2147483647 w 282"/>
                    <a:gd name="T27" fmla="*/ 2147483647 h 300"/>
                    <a:gd name="T28" fmla="*/ 2147483647 w 282"/>
                    <a:gd name="T29" fmla="*/ 2147483647 h 300"/>
                    <a:gd name="T30" fmla="*/ 2147483647 w 282"/>
                    <a:gd name="T31" fmla="*/ 2147483647 h 300"/>
                    <a:gd name="T32" fmla="*/ 2147483647 w 282"/>
                    <a:gd name="T33" fmla="*/ 2147483647 h 300"/>
                    <a:gd name="T34" fmla="*/ 2147483647 w 282"/>
                    <a:gd name="T35" fmla="*/ 2147483647 h 300"/>
                    <a:gd name="T36" fmla="*/ 2147483647 w 282"/>
                    <a:gd name="T37" fmla="*/ 2147483647 h 300"/>
                    <a:gd name="T38" fmla="*/ 2147483647 w 282"/>
                    <a:gd name="T39" fmla="*/ 2147483647 h 300"/>
                    <a:gd name="T40" fmla="*/ 2147483647 w 282"/>
                    <a:gd name="T41" fmla="*/ 2147483647 h 300"/>
                    <a:gd name="T42" fmla="*/ 2147483647 w 282"/>
                    <a:gd name="T43" fmla="*/ 2147483647 h 300"/>
                    <a:gd name="T44" fmla="*/ 2147483647 w 282"/>
                    <a:gd name="T45" fmla="*/ 2147483647 h 300"/>
                    <a:gd name="T46" fmla="*/ 2147483647 w 282"/>
                    <a:gd name="T47" fmla="*/ 2147483647 h 300"/>
                    <a:gd name="T48" fmla="*/ 2147483647 w 282"/>
                    <a:gd name="T49" fmla="*/ 2147483647 h 300"/>
                    <a:gd name="T50" fmla="*/ 2147483647 w 282"/>
                    <a:gd name="T51" fmla="*/ 2147483647 h 300"/>
                    <a:gd name="T52" fmla="*/ 2147483647 w 282"/>
                    <a:gd name="T53" fmla="*/ 2147483647 h 300"/>
                    <a:gd name="T54" fmla="*/ 2147483647 w 282"/>
                    <a:gd name="T55" fmla="*/ 2147483647 h 300"/>
                    <a:gd name="T56" fmla="*/ 2147483647 w 282"/>
                    <a:gd name="T57" fmla="*/ 2147483647 h 300"/>
                    <a:gd name="T58" fmla="*/ 2147483647 w 282"/>
                    <a:gd name="T59" fmla="*/ 2147483647 h 300"/>
                    <a:gd name="T60" fmla="*/ 2147483647 w 282"/>
                    <a:gd name="T61" fmla="*/ 2147483647 h 300"/>
                    <a:gd name="T62" fmla="*/ 2147483647 w 282"/>
                    <a:gd name="T63" fmla="*/ 2147483647 h 300"/>
                    <a:gd name="T64" fmla="*/ 2147483647 w 282"/>
                    <a:gd name="T65" fmla="*/ 2147483647 h 300"/>
                    <a:gd name="T66" fmla="*/ 2147483647 w 282"/>
                    <a:gd name="T67" fmla="*/ 2147483647 h 300"/>
                    <a:gd name="T68" fmla="*/ 2147483647 w 282"/>
                    <a:gd name="T69" fmla="*/ 2147483647 h 300"/>
                    <a:gd name="T70" fmla="*/ 2147483647 w 282"/>
                    <a:gd name="T71" fmla="*/ 2147483647 h 300"/>
                    <a:gd name="T72" fmla="*/ 2147483647 w 282"/>
                    <a:gd name="T73" fmla="*/ 2147483647 h 300"/>
                    <a:gd name="T74" fmla="*/ 2147483647 w 282"/>
                    <a:gd name="T75" fmla="*/ 2147483647 h 300"/>
                    <a:gd name="T76" fmla="*/ 2147483647 w 282"/>
                    <a:gd name="T77" fmla="*/ 2147483647 h 300"/>
                    <a:gd name="T78" fmla="*/ 2147483647 w 282"/>
                    <a:gd name="T79" fmla="*/ 2147483647 h 300"/>
                    <a:gd name="T80" fmla="*/ 0 w 282"/>
                    <a:gd name="T81" fmla="*/ 2147483647 h 300"/>
                    <a:gd name="T82" fmla="*/ 2147483647 w 282"/>
                    <a:gd name="T83" fmla="*/ 2147483647 h 300"/>
                    <a:gd name="T84" fmla="*/ 2147483647 w 282"/>
                    <a:gd name="T85" fmla="*/ 2147483647 h 300"/>
                    <a:gd name="T86" fmla="*/ 2147483647 w 282"/>
                    <a:gd name="T87" fmla="*/ 2147483647 h 300"/>
                    <a:gd name="T88" fmla="*/ 2147483647 w 282"/>
                    <a:gd name="T89" fmla="*/ 2147483647 h 300"/>
                    <a:gd name="T90" fmla="*/ 2147483647 w 282"/>
                    <a:gd name="T91" fmla="*/ 2147483647 h 300"/>
                    <a:gd name="T92" fmla="*/ 2147483647 w 282"/>
                    <a:gd name="T93" fmla="*/ 2147483647 h 300"/>
                    <a:gd name="T94" fmla="*/ 2147483647 w 282"/>
                    <a:gd name="T95" fmla="*/ 2147483647 h 300"/>
                    <a:gd name="T96" fmla="*/ 2147483647 w 282"/>
                    <a:gd name="T97" fmla="*/ 2147483647 h 300"/>
                    <a:gd name="T98" fmla="*/ 2147483647 w 282"/>
                    <a:gd name="T99" fmla="*/ 2147483647 h 300"/>
                    <a:gd name="T100" fmla="*/ 2147483647 w 282"/>
                    <a:gd name="T101" fmla="*/ 2147483647 h 300"/>
                    <a:gd name="T102" fmla="*/ 2147483647 w 282"/>
                    <a:gd name="T103" fmla="*/ 2147483647 h 300"/>
                    <a:gd name="T104" fmla="*/ 2147483647 w 282"/>
                    <a:gd name="T105" fmla="*/ 2147483647 h 300"/>
                    <a:gd name="T106" fmla="*/ 2147483647 w 282"/>
                    <a:gd name="T107" fmla="*/ 2147483647 h 300"/>
                    <a:gd name="T108" fmla="*/ 2147483647 w 282"/>
                    <a:gd name="T109" fmla="*/ 2147483647 h 300"/>
                    <a:gd name="T110" fmla="*/ 2147483647 w 282"/>
                    <a:gd name="T111" fmla="*/ 2147483647 h 300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282"/>
                    <a:gd name="T169" fmla="*/ 0 h 300"/>
                    <a:gd name="T170" fmla="*/ 282 w 282"/>
                    <a:gd name="T171" fmla="*/ 300 h 300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282" h="300">
                      <a:moveTo>
                        <a:pt x="276" y="156"/>
                      </a:moveTo>
                      <a:lnTo>
                        <a:pt x="276" y="144"/>
                      </a:lnTo>
                      <a:lnTo>
                        <a:pt x="270" y="132"/>
                      </a:lnTo>
                      <a:lnTo>
                        <a:pt x="264" y="126"/>
                      </a:lnTo>
                      <a:lnTo>
                        <a:pt x="264" y="114"/>
                      </a:lnTo>
                      <a:lnTo>
                        <a:pt x="258" y="108"/>
                      </a:lnTo>
                      <a:lnTo>
                        <a:pt x="258" y="102"/>
                      </a:lnTo>
                      <a:lnTo>
                        <a:pt x="276" y="102"/>
                      </a:lnTo>
                      <a:lnTo>
                        <a:pt x="282" y="96"/>
                      </a:lnTo>
                      <a:lnTo>
                        <a:pt x="246" y="90"/>
                      </a:lnTo>
                      <a:lnTo>
                        <a:pt x="228" y="66"/>
                      </a:lnTo>
                      <a:lnTo>
                        <a:pt x="204" y="90"/>
                      </a:lnTo>
                      <a:lnTo>
                        <a:pt x="192" y="90"/>
                      </a:lnTo>
                      <a:lnTo>
                        <a:pt x="168" y="78"/>
                      </a:lnTo>
                      <a:lnTo>
                        <a:pt x="162" y="72"/>
                      </a:lnTo>
                      <a:lnTo>
                        <a:pt x="174" y="60"/>
                      </a:lnTo>
                      <a:lnTo>
                        <a:pt x="180" y="60"/>
                      </a:lnTo>
                      <a:lnTo>
                        <a:pt x="186" y="54"/>
                      </a:lnTo>
                      <a:lnTo>
                        <a:pt x="192" y="54"/>
                      </a:lnTo>
                      <a:lnTo>
                        <a:pt x="192" y="42"/>
                      </a:lnTo>
                      <a:lnTo>
                        <a:pt x="234" y="18"/>
                      </a:lnTo>
                      <a:lnTo>
                        <a:pt x="240" y="12"/>
                      </a:lnTo>
                      <a:lnTo>
                        <a:pt x="240" y="6"/>
                      </a:lnTo>
                      <a:lnTo>
                        <a:pt x="234" y="6"/>
                      </a:lnTo>
                      <a:lnTo>
                        <a:pt x="228" y="0"/>
                      </a:lnTo>
                      <a:lnTo>
                        <a:pt x="222" y="0"/>
                      </a:lnTo>
                      <a:lnTo>
                        <a:pt x="210" y="6"/>
                      </a:lnTo>
                      <a:lnTo>
                        <a:pt x="204" y="18"/>
                      </a:lnTo>
                      <a:lnTo>
                        <a:pt x="198" y="6"/>
                      </a:lnTo>
                      <a:lnTo>
                        <a:pt x="174" y="6"/>
                      </a:lnTo>
                      <a:lnTo>
                        <a:pt x="162" y="12"/>
                      </a:lnTo>
                      <a:lnTo>
                        <a:pt x="156" y="12"/>
                      </a:lnTo>
                      <a:lnTo>
                        <a:pt x="150" y="18"/>
                      </a:lnTo>
                      <a:lnTo>
                        <a:pt x="150" y="30"/>
                      </a:lnTo>
                      <a:lnTo>
                        <a:pt x="144" y="36"/>
                      </a:lnTo>
                      <a:lnTo>
                        <a:pt x="144" y="42"/>
                      </a:lnTo>
                      <a:lnTo>
                        <a:pt x="126" y="42"/>
                      </a:lnTo>
                      <a:lnTo>
                        <a:pt x="120" y="48"/>
                      </a:lnTo>
                      <a:lnTo>
                        <a:pt x="120" y="54"/>
                      </a:lnTo>
                      <a:lnTo>
                        <a:pt x="138" y="54"/>
                      </a:lnTo>
                      <a:lnTo>
                        <a:pt x="144" y="60"/>
                      </a:lnTo>
                      <a:lnTo>
                        <a:pt x="150" y="60"/>
                      </a:lnTo>
                      <a:lnTo>
                        <a:pt x="150" y="66"/>
                      </a:lnTo>
                      <a:lnTo>
                        <a:pt x="144" y="72"/>
                      </a:lnTo>
                      <a:lnTo>
                        <a:pt x="132" y="72"/>
                      </a:lnTo>
                      <a:lnTo>
                        <a:pt x="132" y="78"/>
                      </a:lnTo>
                      <a:lnTo>
                        <a:pt x="126" y="84"/>
                      </a:lnTo>
                      <a:lnTo>
                        <a:pt x="102" y="84"/>
                      </a:lnTo>
                      <a:lnTo>
                        <a:pt x="102" y="90"/>
                      </a:lnTo>
                      <a:lnTo>
                        <a:pt x="90" y="78"/>
                      </a:lnTo>
                      <a:lnTo>
                        <a:pt x="42" y="78"/>
                      </a:lnTo>
                      <a:lnTo>
                        <a:pt x="42" y="102"/>
                      </a:lnTo>
                      <a:lnTo>
                        <a:pt x="54" y="102"/>
                      </a:lnTo>
                      <a:lnTo>
                        <a:pt x="54" y="108"/>
                      </a:lnTo>
                      <a:lnTo>
                        <a:pt x="60" y="114"/>
                      </a:lnTo>
                      <a:lnTo>
                        <a:pt x="42" y="126"/>
                      </a:lnTo>
                      <a:lnTo>
                        <a:pt x="36" y="126"/>
                      </a:lnTo>
                      <a:lnTo>
                        <a:pt x="30" y="132"/>
                      </a:lnTo>
                      <a:lnTo>
                        <a:pt x="30" y="138"/>
                      </a:lnTo>
                      <a:lnTo>
                        <a:pt x="42" y="150"/>
                      </a:lnTo>
                      <a:lnTo>
                        <a:pt x="54" y="156"/>
                      </a:lnTo>
                      <a:lnTo>
                        <a:pt x="60" y="162"/>
                      </a:lnTo>
                      <a:lnTo>
                        <a:pt x="72" y="162"/>
                      </a:lnTo>
                      <a:lnTo>
                        <a:pt x="78" y="156"/>
                      </a:lnTo>
                      <a:lnTo>
                        <a:pt x="96" y="156"/>
                      </a:lnTo>
                      <a:lnTo>
                        <a:pt x="96" y="168"/>
                      </a:lnTo>
                      <a:lnTo>
                        <a:pt x="90" y="174"/>
                      </a:lnTo>
                      <a:lnTo>
                        <a:pt x="72" y="174"/>
                      </a:lnTo>
                      <a:lnTo>
                        <a:pt x="72" y="192"/>
                      </a:lnTo>
                      <a:lnTo>
                        <a:pt x="54" y="192"/>
                      </a:lnTo>
                      <a:lnTo>
                        <a:pt x="48" y="198"/>
                      </a:lnTo>
                      <a:lnTo>
                        <a:pt x="48" y="210"/>
                      </a:lnTo>
                      <a:lnTo>
                        <a:pt x="42" y="222"/>
                      </a:lnTo>
                      <a:lnTo>
                        <a:pt x="42" y="234"/>
                      </a:lnTo>
                      <a:lnTo>
                        <a:pt x="18" y="234"/>
                      </a:lnTo>
                      <a:lnTo>
                        <a:pt x="12" y="240"/>
                      </a:lnTo>
                      <a:lnTo>
                        <a:pt x="6" y="240"/>
                      </a:lnTo>
                      <a:lnTo>
                        <a:pt x="6" y="246"/>
                      </a:lnTo>
                      <a:lnTo>
                        <a:pt x="12" y="246"/>
                      </a:lnTo>
                      <a:lnTo>
                        <a:pt x="18" y="252"/>
                      </a:lnTo>
                      <a:lnTo>
                        <a:pt x="6" y="252"/>
                      </a:lnTo>
                      <a:lnTo>
                        <a:pt x="0" y="258"/>
                      </a:lnTo>
                      <a:lnTo>
                        <a:pt x="0" y="270"/>
                      </a:lnTo>
                      <a:lnTo>
                        <a:pt x="42" y="270"/>
                      </a:lnTo>
                      <a:lnTo>
                        <a:pt x="24" y="288"/>
                      </a:lnTo>
                      <a:lnTo>
                        <a:pt x="30" y="282"/>
                      </a:lnTo>
                      <a:lnTo>
                        <a:pt x="48" y="282"/>
                      </a:lnTo>
                      <a:lnTo>
                        <a:pt x="48" y="288"/>
                      </a:lnTo>
                      <a:lnTo>
                        <a:pt x="42" y="288"/>
                      </a:lnTo>
                      <a:lnTo>
                        <a:pt x="36" y="294"/>
                      </a:lnTo>
                      <a:lnTo>
                        <a:pt x="30" y="294"/>
                      </a:lnTo>
                      <a:lnTo>
                        <a:pt x="36" y="300"/>
                      </a:lnTo>
                      <a:lnTo>
                        <a:pt x="60" y="300"/>
                      </a:lnTo>
                      <a:lnTo>
                        <a:pt x="96" y="288"/>
                      </a:lnTo>
                      <a:lnTo>
                        <a:pt x="108" y="282"/>
                      </a:lnTo>
                      <a:lnTo>
                        <a:pt x="120" y="270"/>
                      </a:lnTo>
                      <a:lnTo>
                        <a:pt x="120" y="264"/>
                      </a:lnTo>
                      <a:lnTo>
                        <a:pt x="132" y="270"/>
                      </a:lnTo>
                      <a:lnTo>
                        <a:pt x="138" y="270"/>
                      </a:lnTo>
                      <a:lnTo>
                        <a:pt x="150" y="264"/>
                      </a:lnTo>
                      <a:lnTo>
                        <a:pt x="162" y="252"/>
                      </a:lnTo>
                      <a:lnTo>
                        <a:pt x="180" y="246"/>
                      </a:lnTo>
                      <a:lnTo>
                        <a:pt x="204" y="246"/>
                      </a:lnTo>
                      <a:lnTo>
                        <a:pt x="210" y="240"/>
                      </a:lnTo>
                      <a:lnTo>
                        <a:pt x="252" y="240"/>
                      </a:lnTo>
                      <a:lnTo>
                        <a:pt x="246" y="222"/>
                      </a:lnTo>
                      <a:lnTo>
                        <a:pt x="264" y="222"/>
                      </a:lnTo>
                      <a:lnTo>
                        <a:pt x="264" y="198"/>
                      </a:lnTo>
                      <a:lnTo>
                        <a:pt x="270" y="192"/>
                      </a:lnTo>
                      <a:lnTo>
                        <a:pt x="270" y="180"/>
                      </a:lnTo>
                      <a:lnTo>
                        <a:pt x="276" y="168"/>
                      </a:lnTo>
                      <a:lnTo>
                        <a:pt x="276" y="15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inci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189" name="Germany" descr="© INSCALE GmbH, 05.05.2010&#10;http://www.presentationload.com/">
                  <a:extLst>
                    <a:ext uri="{FF2B5EF4-FFF2-40B4-BE49-F238E27FC236}">
                      <a16:creationId xmlns:a16="http://schemas.microsoft.com/office/drawing/2014/main" id="{92AD86D4-4FCE-BA6D-B2F5-C4EF0E91F66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5723057" y="1718225"/>
                  <a:ext cx="265547" cy="278455"/>
                </a:xfrm>
                <a:custGeom>
                  <a:avLst/>
                  <a:gdLst>
                    <a:gd name="T0" fmla="*/ 2147483647 w 564"/>
                    <a:gd name="T1" fmla="*/ 2147483647 h 588"/>
                    <a:gd name="T2" fmla="*/ 2147483647 w 564"/>
                    <a:gd name="T3" fmla="*/ 2147483647 h 588"/>
                    <a:gd name="T4" fmla="*/ 2147483647 w 564"/>
                    <a:gd name="T5" fmla="*/ 2147483647 h 588"/>
                    <a:gd name="T6" fmla="*/ 2147483647 w 564"/>
                    <a:gd name="T7" fmla="*/ 2147483647 h 588"/>
                    <a:gd name="T8" fmla="*/ 2147483647 w 564"/>
                    <a:gd name="T9" fmla="*/ 2147483647 h 588"/>
                    <a:gd name="T10" fmla="*/ 2147483647 w 564"/>
                    <a:gd name="T11" fmla="*/ 2147483647 h 588"/>
                    <a:gd name="T12" fmla="*/ 2147483647 w 564"/>
                    <a:gd name="T13" fmla="*/ 2147483647 h 588"/>
                    <a:gd name="T14" fmla="*/ 2147483647 w 564"/>
                    <a:gd name="T15" fmla="*/ 2147483647 h 588"/>
                    <a:gd name="T16" fmla="*/ 2147483647 w 564"/>
                    <a:gd name="T17" fmla="*/ 2147483647 h 588"/>
                    <a:gd name="T18" fmla="*/ 2147483647 w 564"/>
                    <a:gd name="T19" fmla="*/ 2147483647 h 588"/>
                    <a:gd name="T20" fmla="*/ 2147483647 w 564"/>
                    <a:gd name="T21" fmla="*/ 2147483647 h 588"/>
                    <a:gd name="T22" fmla="*/ 2147483647 w 564"/>
                    <a:gd name="T23" fmla="*/ 2147483647 h 588"/>
                    <a:gd name="T24" fmla="*/ 2147483647 w 564"/>
                    <a:gd name="T25" fmla="*/ 2147483647 h 588"/>
                    <a:gd name="T26" fmla="*/ 2147483647 w 564"/>
                    <a:gd name="T27" fmla="*/ 2147483647 h 588"/>
                    <a:gd name="T28" fmla="*/ 2147483647 w 564"/>
                    <a:gd name="T29" fmla="*/ 2147483647 h 588"/>
                    <a:gd name="T30" fmla="*/ 2147483647 w 564"/>
                    <a:gd name="T31" fmla="*/ 2147483647 h 588"/>
                    <a:gd name="T32" fmla="*/ 2147483647 w 564"/>
                    <a:gd name="T33" fmla="*/ 2147483647 h 588"/>
                    <a:gd name="T34" fmla="*/ 2147483647 w 564"/>
                    <a:gd name="T35" fmla="*/ 2147483647 h 588"/>
                    <a:gd name="T36" fmla="*/ 2147483647 w 564"/>
                    <a:gd name="T37" fmla="*/ 2147483647 h 588"/>
                    <a:gd name="T38" fmla="*/ 2147483647 w 564"/>
                    <a:gd name="T39" fmla="*/ 2147483647 h 588"/>
                    <a:gd name="T40" fmla="*/ 2147483647 w 564"/>
                    <a:gd name="T41" fmla="*/ 2147483647 h 588"/>
                    <a:gd name="T42" fmla="*/ 2147483647 w 564"/>
                    <a:gd name="T43" fmla="*/ 2147483647 h 588"/>
                    <a:gd name="T44" fmla="*/ 2147483647 w 564"/>
                    <a:gd name="T45" fmla="*/ 2147483647 h 588"/>
                    <a:gd name="T46" fmla="*/ 2147483647 w 564"/>
                    <a:gd name="T47" fmla="*/ 2147483647 h 588"/>
                    <a:gd name="T48" fmla="*/ 2147483647 w 564"/>
                    <a:gd name="T49" fmla="*/ 2147483647 h 588"/>
                    <a:gd name="T50" fmla="*/ 2147483647 w 564"/>
                    <a:gd name="T51" fmla="*/ 2147483647 h 588"/>
                    <a:gd name="T52" fmla="*/ 2147483647 w 564"/>
                    <a:gd name="T53" fmla="*/ 2147483647 h 588"/>
                    <a:gd name="T54" fmla="*/ 2147483647 w 564"/>
                    <a:gd name="T55" fmla="*/ 2147483647 h 588"/>
                    <a:gd name="T56" fmla="*/ 2147483647 w 564"/>
                    <a:gd name="T57" fmla="*/ 2147483647 h 588"/>
                    <a:gd name="T58" fmla="*/ 2147483647 w 564"/>
                    <a:gd name="T59" fmla="*/ 2147483647 h 588"/>
                    <a:gd name="T60" fmla="*/ 2147483647 w 564"/>
                    <a:gd name="T61" fmla="*/ 2147483647 h 588"/>
                    <a:gd name="T62" fmla="*/ 2147483647 w 564"/>
                    <a:gd name="T63" fmla="*/ 2147483647 h 588"/>
                    <a:gd name="T64" fmla="*/ 2147483647 w 564"/>
                    <a:gd name="T65" fmla="*/ 2147483647 h 588"/>
                    <a:gd name="T66" fmla="*/ 2147483647 w 564"/>
                    <a:gd name="T67" fmla="*/ 2147483647 h 588"/>
                    <a:gd name="T68" fmla="*/ 2147483647 w 564"/>
                    <a:gd name="T69" fmla="*/ 2147483647 h 588"/>
                    <a:gd name="T70" fmla="*/ 2147483647 w 564"/>
                    <a:gd name="T71" fmla="*/ 2147483647 h 588"/>
                    <a:gd name="T72" fmla="*/ 2147483647 w 564"/>
                    <a:gd name="T73" fmla="*/ 2147483647 h 588"/>
                    <a:gd name="T74" fmla="*/ 2147483647 w 564"/>
                    <a:gd name="T75" fmla="*/ 2147483647 h 588"/>
                    <a:gd name="T76" fmla="*/ 2147483647 w 564"/>
                    <a:gd name="T77" fmla="*/ 2147483647 h 588"/>
                    <a:gd name="T78" fmla="*/ 2147483647 w 564"/>
                    <a:gd name="T79" fmla="*/ 2147483647 h 588"/>
                    <a:gd name="T80" fmla="*/ 2147483647 w 564"/>
                    <a:gd name="T81" fmla="*/ 2147483647 h 588"/>
                    <a:gd name="T82" fmla="*/ 2147483647 w 564"/>
                    <a:gd name="T83" fmla="*/ 0 h 588"/>
                    <a:gd name="T84" fmla="*/ 2147483647 w 564"/>
                    <a:gd name="T85" fmla="*/ 2147483647 h 588"/>
                    <a:gd name="T86" fmla="*/ 2147483647 w 564"/>
                    <a:gd name="T87" fmla="*/ 2147483647 h 588"/>
                    <a:gd name="T88" fmla="*/ 2147483647 w 564"/>
                    <a:gd name="T89" fmla="*/ 2147483647 h 588"/>
                    <a:gd name="T90" fmla="*/ 2147483647 w 564"/>
                    <a:gd name="T91" fmla="*/ 2147483647 h 588"/>
                    <a:gd name="T92" fmla="*/ 2147483647 w 564"/>
                    <a:gd name="T93" fmla="*/ 2147483647 h 588"/>
                    <a:gd name="T94" fmla="*/ 2147483647 w 564"/>
                    <a:gd name="T95" fmla="*/ 2147483647 h 588"/>
                    <a:gd name="T96" fmla="*/ 2147483647 w 564"/>
                    <a:gd name="T97" fmla="*/ 2147483647 h 588"/>
                    <a:gd name="T98" fmla="*/ 2147483647 w 564"/>
                    <a:gd name="T99" fmla="*/ 2147483647 h 588"/>
                    <a:gd name="T100" fmla="*/ 2147483647 w 564"/>
                    <a:gd name="T101" fmla="*/ 2147483647 h 588"/>
                    <a:gd name="T102" fmla="*/ 2147483647 w 564"/>
                    <a:gd name="T103" fmla="*/ 2147483647 h 588"/>
                    <a:gd name="T104" fmla="*/ 0 w 564"/>
                    <a:gd name="T105" fmla="*/ 2147483647 h 588"/>
                    <a:gd name="T106" fmla="*/ 2147483647 w 564"/>
                    <a:gd name="T107" fmla="*/ 2147483647 h 588"/>
                    <a:gd name="T108" fmla="*/ 2147483647 w 564"/>
                    <a:gd name="T109" fmla="*/ 2147483647 h 588"/>
                    <a:gd name="T110" fmla="*/ 2147483647 w 564"/>
                    <a:gd name="T111" fmla="*/ 2147483647 h 588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564"/>
                    <a:gd name="T169" fmla="*/ 0 h 588"/>
                    <a:gd name="T170" fmla="*/ 564 w 564"/>
                    <a:gd name="T171" fmla="*/ 588 h 588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564" h="588">
                      <a:moveTo>
                        <a:pt x="30" y="414"/>
                      </a:moveTo>
                      <a:lnTo>
                        <a:pt x="30" y="420"/>
                      </a:lnTo>
                      <a:lnTo>
                        <a:pt x="36" y="420"/>
                      </a:lnTo>
                      <a:lnTo>
                        <a:pt x="36" y="444"/>
                      </a:lnTo>
                      <a:lnTo>
                        <a:pt x="60" y="444"/>
                      </a:lnTo>
                      <a:lnTo>
                        <a:pt x="60" y="450"/>
                      </a:lnTo>
                      <a:lnTo>
                        <a:pt x="72" y="450"/>
                      </a:lnTo>
                      <a:lnTo>
                        <a:pt x="84" y="444"/>
                      </a:lnTo>
                      <a:lnTo>
                        <a:pt x="96" y="444"/>
                      </a:lnTo>
                      <a:lnTo>
                        <a:pt x="96" y="450"/>
                      </a:lnTo>
                      <a:lnTo>
                        <a:pt x="120" y="450"/>
                      </a:lnTo>
                      <a:lnTo>
                        <a:pt x="138" y="456"/>
                      </a:lnTo>
                      <a:lnTo>
                        <a:pt x="132" y="468"/>
                      </a:lnTo>
                      <a:lnTo>
                        <a:pt x="114" y="486"/>
                      </a:lnTo>
                      <a:lnTo>
                        <a:pt x="114" y="498"/>
                      </a:lnTo>
                      <a:lnTo>
                        <a:pt x="108" y="510"/>
                      </a:lnTo>
                      <a:lnTo>
                        <a:pt x="102" y="516"/>
                      </a:lnTo>
                      <a:lnTo>
                        <a:pt x="96" y="528"/>
                      </a:lnTo>
                      <a:lnTo>
                        <a:pt x="96" y="570"/>
                      </a:lnTo>
                      <a:lnTo>
                        <a:pt x="132" y="570"/>
                      </a:lnTo>
                      <a:lnTo>
                        <a:pt x="150" y="564"/>
                      </a:lnTo>
                      <a:lnTo>
                        <a:pt x="156" y="570"/>
                      </a:lnTo>
                      <a:lnTo>
                        <a:pt x="150" y="564"/>
                      </a:lnTo>
                      <a:lnTo>
                        <a:pt x="150" y="552"/>
                      </a:lnTo>
                      <a:lnTo>
                        <a:pt x="156" y="546"/>
                      </a:lnTo>
                      <a:lnTo>
                        <a:pt x="162" y="546"/>
                      </a:lnTo>
                      <a:lnTo>
                        <a:pt x="174" y="552"/>
                      </a:lnTo>
                      <a:lnTo>
                        <a:pt x="180" y="558"/>
                      </a:lnTo>
                      <a:lnTo>
                        <a:pt x="192" y="558"/>
                      </a:lnTo>
                      <a:lnTo>
                        <a:pt x="210" y="564"/>
                      </a:lnTo>
                      <a:lnTo>
                        <a:pt x="216" y="576"/>
                      </a:lnTo>
                      <a:lnTo>
                        <a:pt x="252" y="576"/>
                      </a:lnTo>
                      <a:lnTo>
                        <a:pt x="258" y="582"/>
                      </a:lnTo>
                      <a:lnTo>
                        <a:pt x="258" y="588"/>
                      </a:lnTo>
                      <a:lnTo>
                        <a:pt x="270" y="588"/>
                      </a:lnTo>
                      <a:lnTo>
                        <a:pt x="276" y="582"/>
                      </a:lnTo>
                      <a:lnTo>
                        <a:pt x="276" y="570"/>
                      </a:lnTo>
                      <a:lnTo>
                        <a:pt x="294" y="570"/>
                      </a:lnTo>
                      <a:lnTo>
                        <a:pt x="312" y="588"/>
                      </a:lnTo>
                      <a:lnTo>
                        <a:pt x="330" y="588"/>
                      </a:lnTo>
                      <a:lnTo>
                        <a:pt x="336" y="582"/>
                      </a:lnTo>
                      <a:lnTo>
                        <a:pt x="354" y="570"/>
                      </a:lnTo>
                      <a:lnTo>
                        <a:pt x="372" y="570"/>
                      </a:lnTo>
                      <a:lnTo>
                        <a:pt x="390" y="558"/>
                      </a:lnTo>
                      <a:lnTo>
                        <a:pt x="402" y="564"/>
                      </a:lnTo>
                      <a:lnTo>
                        <a:pt x="420" y="570"/>
                      </a:lnTo>
                      <a:lnTo>
                        <a:pt x="432" y="582"/>
                      </a:lnTo>
                      <a:lnTo>
                        <a:pt x="438" y="582"/>
                      </a:lnTo>
                      <a:lnTo>
                        <a:pt x="438" y="540"/>
                      </a:lnTo>
                      <a:lnTo>
                        <a:pt x="426" y="540"/>
                      </a:lnTo>
                      <a:lnTo>
                        <a:pt x="426" y="534"/>
                      </a:lnTo>
                      <a:lnTo>
                        <a:pt x="432" y="528"/>
                      </a:lnTo>
                      <a:lnTo>
                        <a:pt x="432" y="522"/>
                      </a:lnTo>
                      <a:lnTo>
                        <a:pt x="438" y="516"/>
                      </a:lnTo>
                      <a:lnTo>
                        <a:pt x="456" y="516"/>
                      </a:lnTo>
                      <a:lnTo>
                        <a:pt x="462" y="522"/>
                      </a:lnTo>
                      <a:lnTo>
                        <a:pt x="468" y="522"/>
                      </a:lnTo>
                      <a:lnTo>
                        <a:pt x="468" y="504"/>
                      </a:lnTo>
                      <a:lnTo>
                        <a:pt x="462" y="492"/>
                      </a:lnTo>
                      <a:lnTo>
                        <a:pt x="480" y="492"/>
                      </a:lnTo>
                      <a:lnTo>
                        <a:pt x="486" y="474"/>
                      </a:lnTo>
                      <a:lnTo>
                        <a:pt x="486" y="462"/>
                      </a:lnTo>
                      <a:lnTo>
                        <a:pt x="480" y="462"/>
                      </a:lnTo>
                      <a:lnTo>
                        <a:pt x="474" y="456"/>
                      </a:lnTo>
                      <a:lnTo>
                        <a:pt x="462" y="456"/>
                      </a:lnTo>
                      <a:lnTo>
                        <a:pt x="456" y="444"/>
                      </a:lnTo>
                      <a:lnTo>
                        <a:pt x="450" y="444"/>
                      </a:lnTo>
                      <a:lnTo>
                        <a:pt x="444" y="432"/>
                      </a:lnTo>
                      <a:lnTo>
                        <a:pt x="432" y="432"/>
                      </a:lnTo>
                      <a:lnTo>
                        <a:pt x="420" y="426"/>
                      </a:lnTo>
                      <a:lnTo>
                        <a:pt x="420" y="420"/>
                      </a:lnTo>
                      <a:lnTo>
                        <a:pt x="414" y="420"/>
                      </a:lnTo>
                      <a:lnTo>
                        <a:pt x="408" y="408"/>
                      </a:lnTo>
                      <a:lnTo>
                        <a:pt x="396" y="396"/>
                      </a:lnTo>
                      <a:lnTo>
                        <a:pt x="396" y="390"/>
                      </a:lnTo>
                      <a:lnTo>
                        <a:pt x="402" y="390"/>
                      </a:lnTo>
                      <a:lnTo>
                        <a:pt x="408" y="384"/>
                      </a:lnTo>
                      <a:lnTo>
                        <a:pt x="396" y="372"/>
                      </a:lnTo>
                      <a:lnTo>
                        <a:pt x="390" y="372"/>
                      </a:lnTo>
                      <a:lnTo>
                        <a:pt x="384" y="366"/>
                      </a:lnTo>
                      <a:lnTo>
                        <a:pt x="384" y="354"/>
                      </a:lnTo>
                      <a:lnTo>
                        <a:pt x="390" y="354"/>
                      </a:lnTo>
                      <a:lnTo>
                        <a:pt x="390" y="360"/>
                      </a:lnTo>
                      <a:lnTo>
                        <a:pt x="402" y="360"/>
                      </a:lnTo>
                      <a:lnTo>
                        <a:pt x="402" y="354"/>
                      </a:lnTo>
                      <a:lnTo>
                        <a:pt x="414" y="354"/>
                      </a:lnTo>
                      <a:lnTo>
                        <a:pt x="414" y="348"/>
                      </a:lnTo>
                      <a:lnTo>
                        <a:pt x="420" y="342"/>
                      </a:lnTo>
                      <a:lnTo>
                        <a:pt x="426" y="342"/>
                      </a:lnTo>
                      <a:lnTo>
                        <a:pt x="438" y="348"/>
                      </a:lnTo>
                      <a:lnTo>
                        <a:pt x="450" y="336"/>
                      </a:lnTo>
                      <a:lnTo>
                        <a:pt x="468" y="330"/>
                      </a:lnTo>
                      <a:lnTo>
                        <a:pt x="468" y="324"/>
                      </a:lnTo>
                      <a:lnTo>
                        <a:pt x="492" y="324"/>
                      </a:lnTo>
                      <a:lnTo>
                        <a:pt x="492" y="318"/>
                      </a:lnTo>
                      <a:lnTo>
                        <a:pt x="510" y="318"/>
                      </a:lnTo>
                      <a:lnTo>
                        <a:pt x="510" y="312"/>
                      </a:lnTo>
                      <a:lnTo>
                        <a:pt x="516" y="306"/>
                      </a:lnTo>
                      <a:lnTo>
                        <a:pt x="522" y="306"/>
                      </a:lnTo>
                      <a:lnTo>
                        <a:pt x="528" y="300"/>
                      </a:lnTo>
                      <a:lnTo>
                        <a:pt x="540" y="312"/>
                      </a:lnTo>
                      <a:lnTo>
                        <a:pt x="552" y="312"/>
                      </a:lnTo>
                      <a:lnTo>
                        <a:pt x="558" y="300"/>
                      </a:lnTo>
                      <a:lnTo>
                        <a:pt x="558" y="294"/>
                      </a:lnTo>
                      <a:lnTo>
                        <a:pt x="564" y="288"/>
                      </a:lnTo>
                      <a:lnTo>
                        <a:pt x="564" y="282"/>
                      </a:lnTo>
                      <a:lnTo>
                        <a:pt x="552" y="282"/>
                      </a:lnTo>
                      <a:lnTo>
                        <a:pt x="558" y="276"/>
                      </a:lnTo>
                      <a:lnTo>
                        <a:pt x="558" y="264"/>
                      </a:lnTo>
                      <a:lnTo>
                        <a:pt x="552" y="264"/>
                      </a:lnTo>
                      <a:lnTo>
                        <a:pt x="546" y="270"/>
                      </a:lnTo>
                      <a:lnTo>
                        <a:pt x="546" y="252"/>
                      </a:lnTo>
                      <a:lnTo>
                        <a:pt x="540" y="246"/>
                      </a:lnTo>
                      <a:lnTo>
                        <a:pt x="534" y="246"/>
                      </a:lnTo>
                      <a:lnTo>
                        <a:pt x="528" y="240"/>
                      </a:lnTo>
                      <a:lnTo>
                        <a:pt x="528" y="234"/>
                      </a:lnTo>
                      <a:lnTo>
                        <a:pt x="540" y="228"/>
                      </a:lnTo>
                      <a:lnTo>
                        <a:pt x="546" y="222"/>
                      </a:lnTo>
                      <a:lnTo>
                        <a:pt x="540" y="216"/>
                      </a:lnTo>
                      <a:lnTo>
                        <a:pt x="534" y="216"/>
                      </a:lnTo>
                      <a:lnTo>
                        <a:pt x="540" y="210"/>
                      </a:lnTo>
                      <a:lnTo>
                        <a:pt x="540" y="204"/>
                      </a:lnTo>
                      <a:lnTo>
                        <a:pt x="528" y="204"/>
                      </a:lnTo>
                      <a:lnTo>
                        <a:pt x="528" y="192"/>
                      </a:lnTo>
                      <a:lnTo>
                        <a:pt x="534" y="192"/>
                      </a:lnTo>
                      <a:lnTo>
                        <a:pt x="534" y="174"/>
                      </a:lnTo>
                      <a:lnTo>
                        <a:pt x="522" y="174"/>
                      </a:lnTo>
                      <a:lnTo>
                        <a:pt x="516" y="168"/>
                      </a:lnTo>
                      <a:lnTo>
                        <a:pt x="510" y="168"/>
                      </a:lnTo>
                      <a:lnTo>
                        <a:pt x="504" y="162"/>
                      </a:lnTo>
                      <a:lnTo>
                        <a:pt x="504" y="150"/>
                      </a:lnTo>
                      <a:lnTo>
                        <a:pt x="510" y="150"/>
                      </a:lnTo>
                      <a:lnTo>
                        <a:pt x="522" y="138"/>
                      </a:lnTo>
                      <a:lnTo>
                        <a:pt x="522" y="120"/>
                      </a:lnTo>
                      <a:lnTo>
                        <a:pt x="516" y="114"/>
                      </a:lnTo>
                      <a:lnTo>
                        <a:pt x="510" y="114"/>
                      </a:lnTo>
                      <a:lnTo>
                        <a:pt x="510" y="96"/>
                      </a:lnTo>
                      <a:lnTo>
                        <a:pt x="504" y="90"/>
                      </a:lnTo>
                      <a:lnTo>
                        <a:pt x="486" y="84"/>
                      </a:lnTo>
                      <a:lnTo>
                        <a:pt x="486" y="78"/>
                      </a:lnTo>
                      <a:lnTo>
                        <a:pt x="480" y="66"/>
                      </a:lnTo>
                      <a:lnTo>
                        <a:pt x="474" y="60"/>
                      </a:lnTo>
                      <a:lnTo>
                        <a:pt x="456" y="60"/>
                      </a:lnTo>
                      <a:lnTo>
                        <a:pt x="450" y="54"/>
                      </a:lnTo>
                      <a:lnTo>
                        <a:pt x="444" y="54"/>
                      </a:lnTo>
                      <a:lnTo>
                        <a:pt x="438" y="48"/>
                      </a:lnTo>
                      <a:lnTo>
                        <a:pt x="426" y="48"/>
                      </a:lnTo>
                      <a:lnTo>
                        <a:pt x="420" y="42"/>
                      </a:lnTo>
                      <a:lnTo>
                        <a:pt x="396" y="42"/>
                      </a:lnTo>
                      <a:lnTo>
                        <a:pt x="384" y="54"/>
                      </a:lnTo>
                      <a:lnTo>
                        <a:pt x="342" y="54"/>
                      </a:lnTo>
                      <a:lnTo>
                        <a:pt x="342" y="72"/>
                      </a:lnTo>
                      <a:lnTo>
                        <a:pt x="300" y="72"/>
                      </a:lnTo>
                      <a:lnTo>
                        <a:pt x="300" y="60"/>
                      </a:lnTo>
                      <a:lnTo>
                        <a:pt x="312" y="48"/>
                      </a:lnTo>
                      <a:lnTo>
                        <a:pt x="312" y="42"/>
                      </a:lnTo>
                      <a:lnTo>
                        <a:pt x="318" y="30"/>
                      </a:lnTo>
                      <a:lnTo>
                        <a:pt x="294" y="42"/>
                      </a:lnTo>
                      <a:lnTo>
                        <a:pt x="252" y="36"/>
                      </a:lnTo>
                      <a:lnTo>
                        <a:pt x="246" y="30"/>
                      </a:lnTo>
                      <a:lnTo>
                        <a:pt x="246" y="18"/>
                      </a:lnTo>
                      <a:lnTo>
                        <a:pt x="240" y="6"/>
                      </a:lnTo>
                      <a:lnTo>
                        <a:pt x="234" y="6"/>
                      </a:lnTo>
                      <a:lnTo>
                        <a:pt x="234" y="12"/>
                      </a:lnTo>
                      <a:lnTo>
                        <a:pt x="228" y="6"/>
                      </a:lnTo>
                      <a:lnTo>
                        <a:pt x="204" y="6"/>
                      </a:lnTo>
                      <a:lnTo>
                        <a:pt x="198" y="0"/>
                      </a:lnTo>
                      <a:lnTo>
                        <a:pt x="168" y="0"/>
                      </a:lnTo>
                      <a:lnTo>
                        <a:pt x="192" y="36"/>
                      </a:lnTo>
                      <a:lnTo>
                        <a:pt x="180" y="48"/>
                      </a:lnTo>
                      <a:lnTo>
                        <a:pt x="198" y="72"/>
                      </a:lnTo>
                      <a:lnTo>
                        <a:pt x="216" y="90"/>
                      </a:lnTo>
                      <a:lnTo>
                        <a:pt x="186" y="78"/>
                      </a:lnTo>
                      <a:lnTo>
                        <a:pt x="162" y="84"/>
                      </a:lnTo>
                      <a:lnTo>
                        <a:pt x="162" y="108"/>
                      </a:lnTo>
                      <a:lnTo>
                        <a:pt x="132" y="108"/>
                      </a:lnTo>
                      <a:lnTo>
                        <a:pt x="126" y="96"/>
                      </a:lnTo>
                      <a:lnTo>
                        <a:pt x="84" y="96"/>
                      </a:lnTo>
                      <a:lnTo>
                        <a:pt x="84" y="126"/>
                      </a:lnTo>
                      <a:lnTo>
                        <a:pt x="90" y="126"/>
                      </a:lnTo>
                      <a:lnTo>
                        <a:pt x="84" y="132"/>
                      </a:lnTo>
                      <a:lnTo>
                        <a:pt x="90" y="144"/>
                      </a:lnTo>
                      <a:lnTo>
                        <a:pt x="78" y="150"/>
                      </a:lnTo>
                      <a:lnTo>
                        <a:pt x="72" y="150"/>
                      </a:lnTo>
                      <a:lnTo>
                        <a:pt x="72" y="168"/>
                      </a:lnTo>
                      <a:lnTo>
                        <a:pt x="78" y="174"/>
                      </a:lnTo>
                      <a:lnTo>
                        <a:pt x="66" y="174"/>
                      </a:lnTo>
                      <a:lnTo>
                        <a:pt x="54" y="180"/>
                      </a:lnTo>
                      <a:lnTo>
                        <a:pt x="48" y="180"/>
                      </a:lnTo>
                      <a:lnTo>
                        <a:pt x="48" y="186"/>
                      </a:lnTo>
                      <a:lnTo>
                        <a:pt x="54" y="192"/>
                      </a:lnTo>
                      <a:lnTo>
                        <a:pt x="60" y="192"/>
                      </a:lnTo>
                      <a:lnTo>
                        <a:pt x="72" y="204"/>
                      </a:lnTo>
                      <a:lnTo>
                        <a:pt x="72" y="210"/>
                      </a:lnTo>
                      <a:lnTo>
                        <a:pt x="66" y="210"/>
                      </a:lnTo>
                      <a:lnTo>
                        <a:pt x="60" y="216"/>
                      </a:lnTo>
                      <a:lnTo>
                        <a:pt x="54" y="228"/>
                      </a:lnTo>
                      <a:lnTo>
                        <a:pt x="48" y="228"/>
                      </a:lnTo>
                      <a:lnTo>
                        <a:pt x="42" y="234"/>
                      </a:lnTo>
                      <a:lnTo>
                        <a:pt x="42" y="240"/>
                      </a:lnTo>
                      <a:lnTo>
                        <a:pt x="18" y="240"/>
                      </a:lnTo>
                      <a:lnTo>
                        <a:pt x="12" y="234"/>
                      </a:lnTo>
                      <a:lnTo>
                        <a:pt x="6" y="234"/>
                      </a:lnTo>
                      <a:lnTo>
                        <a:pt x="12" y="258"/>
                      </a:lnTo>
                      <a:lnTo>
                        <a:pt x="12" y="264"/>
                      </a:lnTo>
                      <a:lnTo>
                        <a:pt x="18" y="270"/>
                      </a:lnTo>
                      <a:lnTo>
                        <a:pt x="18" y="276"/>
                      </a:lnTo>
                      <a:lnTo>
                        <a:pt x="6" y="282"/>
                      </a:lnTo>
                      <a:lnTo>
                        <a:pt x="0" y="288"/>
                      </a:lnTo>
                      <a:lnTo>
                        <a:pt x="6" y="294"/>
                      </a:lnTo>
                      <a:lnTo>
                        <a:pt x="6" y="306"/>
                      </a:lnTo>
                      <a:lnTo>
                        <a:pt x="0" y="312"/>
                      </a:lnTo>
                      <a:lnTo>
                        <a:pt x="0" y="324"/>
                      </a:lnTo>
                      <a:lnTo>
                        <a:pt x="12" y="324"/>
                      </a:lnTo>
                      <a:lnTo>
                        <a:pt x="24" y="336"/>
                      </a:lnTo>
                      <a:lnTo>
                        <a:pt x="24" y="354"/>
                      </a:lnTo>
                      <a:lnTo>
                        <a:pt x="30" y="360"/>
                      </a:lnTo>
                      <a:lnTo>
                        <a:pt x="18" y="360"/>
                      </a:lnTo>
                      <a:lnTo>
                        <a:pt x="12" y="366"/>
                      </a:lnTo>
                      <a:lnTo>
                        <a:pt x="12" y="384"/>
                      </a:lnTo>
                      <a:lnTo>
                        <a:pt x="18" y="390"/>
                      </a:lnTo>
                      <a:lnTo>
                        <a:pt x="24" y="390"/>
                      </a:lnTo>
                      <a:lnTo>
                        <a:pt x="36" y="396"/>
                      </a:lnTo>
                      <a:lnTo>
                        <a:pt x="36" y="408"/>
                      </a:lnTo>
                      <a:lnTo>
                        <a:pt x="30" y="41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inci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ance" descr="© INSCALE GmbH, 05.05.2010&#10;http://www.presentationload.com/">
                  <a:extLst>
                    <a:ext uri="{FF2B5EF4-FFF2-40B4-BE49-F238E27FC236}">
                      <a16:creationId xmlns:a16="http://schemas.microsoft.com/office/drawing/2014/main" id="{2E6A3CB6-242E-9659-2637-DF2D9F092928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5400344" y="1852842"/>
                  <a:ext cx="429670" cy="370660"/>
                </a:xfrm>
                <a:custGeom>
                  <a:avLst/>
                  <a:gdLst>
                    <a:gd name="T0" fmla="*/ 2147483647 w 230"/>
                    <a:gd name="T1" fmla="*/ 2147483647 h 198"/>
                    <a:gd name="T2" fmla="*/ 2147483647 w 230"/>
                    <a:gd name="T3" fmla="*/ 2147483647 h 198"/>
                    <a:gd name="T4" fmla="*/ 2147483647 w 230"/>
                    <a:gd name="T5" fmla="*/ 2147483647 h 198"/>
                    <a:gd name="T6" fmla="*/ 2147483647 w 230"/>
                    <a:gd name="T7" fmla="*/ 2147483647 h 198"/>
                    <a:gd name="T8" fmla="*/ 2147483647 w 230"/>
                    <a:gd name="T9" fmla="*/ 2147483647 h 198"/>
                    <a:gd name="T10" fmla="*/ 2147483647 w 230"/>
                    <a:gd name="T11" fmla="*/ 2147483647 h 198"/>
                    <a:gd name="T12" fmla="*/ 2147483647 w 230"/>
                    <a:gd name="T13" fmla="*/ 2147483647 h 198"/>
                    <a:gd name="T14" fmla="*/ 2147483647 w 230"/>
                    <a:gd name="T15" fmla="*/ 2147483647 h 198"/>
                    <a:gd name="T16" fmla="*/ 2147483647 w 230"/>
                    <a:gd name="T17" fmla="*/ 2147483647 h 198"/>
                    <a:gd name="T18" fmla="*/ 2147483647 w 230"/>
                    <a:gd name="T19" fmla="*/ 2147483647 h 198"/>
                    <a:gd name="T20" fmla="*/ 2147483647 w 230"/>
                    <a:gd name="T21" fmla="*/ 2147483647 h 198"/>
                    <a:gd name="T22" fmla="*/ 2147483647 w 230"/>
                    <a:gd name="T23" fmla="*/ 2147483647 h 198"/>
                    <a:gd name="T24" fmla="*/ 2147483647 w 230"/>
                    <a:gd name="T25" fmla="*/ 2147483647 h 198"/>
                    <a:gd name="T26" fmla="*/ 2147483647 w 230"/>
                    <a:gd name="T27" fmla="*/ 2147483647 h 198"/>
                    <a:gd name="T28" fmla="*/ 2147483647 w 230"/>
                    <a:gd name="T29" fmla="*/ 2147483647 h 198"/>
                    <a:gd name="T30" fmla="*/ 2147483647 w 230"/>
                    <a:gd name="T31" fmla="*/ 2147483647 h 198"/>
                    <a:gd name="T32" fmla="*/ 2147483647 w 230"/>
                    <a:gd name="T33" fmla="*/ 2147483647 h 198"/>
                    <a:gd name="T34" fmla="*/ 2147483647 w 230"/>
                    <a:gd name="T35" fmla="*/ 2147483647 h 198"/>
                    <a:gd name="T36" fmla="*/ 2147483647 w 230"/>
                    <a:gd name="T37" fmla="*/ 2147483647 h 198"/>
                    <a:gd name="T38" fmla="*/ 2147483647 w 230"/>
                    <a:gd name="T39" fmla="*/ 2147483647 h 198"/>
                    <a:gd name="T40" fmla="*/ 2147483647 w 230"/>
                    <a:gd name="T41" fmla="*/ 2147483647 h 198"/>
                    <a:gd name="T42" fmla="*/ 2147483647 w 230"/>
                    <a:gd name="T43" fmla="*/ 2147483647 h 198"/>
                    <a:gd name="T44" fmla="*/ 2147483647 w 230"/>
                    <a:gd name="T45" fmla="*/ 2147483647 h 198"/>
                    <a:gd name="T46" fmla="*/ 2147483647 w 230"/>
                    <a:gd name="T47" fmla="*/ 2147483647 h 198"/>
                    <a:gd name="T48" fmla="*/ 2147483647 w 230"/>
                    <a:gd name="T49" fmla="*/ 2147483647 h 198"/>
                    <a:gd name="T50" fmla="*/ 2147483647 w 230"/>
                    <a:gd name="T51" fmla="*/ 2147483647 h 198"/>
                    <a:gd name="T52" fmla="*/ 2147483647 w 230"/>
                    <a:gd name="T53" fmla="*/ 2147483647 h 198"/>
                    <a:gd name="T54" fmla="*/ 2147483647 w 230"/>
                    <a:gd name="T55" fmla="*/ 2147483647 h 198"/>
                    <a:gd name="T56" fmla="*/ 2147483647 w 230"/>
                    <a:gd name="T57" fmla="*/ 2147483647 h 198"/>
                    <a:gd name="T58" fmla="*/ 2147483647 w 230"/>
                    <a:gd name="T59" fmla="*/ 2147483647 h 198"/>
                    <a:gd name="T60" fmla="*/ 2147483647 w 230"/>
                    <a:gd name="T61" fmla="*/ 2147483647 h 198"/>
                    <a:gd name="T62" fmla="*/ 2147483647 w 230"/>
                    <a:gd name="T63" fmla="*/ 2147483647 h 198"/>
                    <a:gd name="T64" fmla="*/ 2147483647 w 230"/>
                    <a:gd name="T65" fmla="*/ 2147483647 h 198"/>
                    <a:gd name="T66" fmla="*/ 2147483647 w 230"/>
                    <a:gd name="T67" fmla="*/ 2147483647 h 198"/>
                    <a:gd name="T68" fmla="*/ 2147483647 w 230"/>
                    <a:gd name="T69" fmla="*/ 2147483647 h 198"/>
                    <a:gd name="T70" fmla="*/ 2147483647 w 230"/>
                    <a:gd name="T71" fmla="*/ 2147483647 h 198"/>
                    <a:gd name="T72" fmla="*/ 2147483647 w 230"/>
                    <a:gd name="T73" fmla="*/ 2147483647 h 198"/>
                    <a:gd name="T74" fmla="*/ 2147483647 w 230"/>
                    <a:gd name="T75" fmla="*/ 2147483647 h 198"/>
                    <a:gd name="T76" fmla="*/ 2147483647 w 230"/>
                    <a:gd name="T77" fmla="*/ 2147483647 h 198"/>
                    <a:gd name="T78" fmla="*/ 2147483647 w 230"/>
                    <a:gd name="T79" fmla="*/ 2147483647 h 198"/>
                    <a:gd name="T80" fmla="*/ 2147483647 w 230"/>
                    <a:gd name="T81" fmla="*/ 2147483647 h 198"/>
                    <a:gd name="T82" fmla="*/ 2147483647 w 230"/>
                    <a:gd name="T83" fmla="*/ 2147483647 h 198"/>
                    <a:gd name="T84" fmla="*/ 2147483647 w 230"/>
                    <a:gd name="T85" fmla="*/ 2147483647 h 198"/>
                    <a:gd name="T86" fmla="*/ 2147483647 w 230"/>
                    <a:gd name="T87" fmla="*/ 2147483647 h 198"/>
                    <a:gd name="T88" fmla="*/ 2147483647 w 230"/>
                    <a:gd name="T89" fmla="*/ 2147483647 h 198"/>
                    <a:gd name="T90" fmla="*/ 2147483647 w 230"/>
                    <a:gd name="T91" fmla="*/ 2147483647 h 198"/>
                    <a:gd name="T92" fmla="*/ 2147483647 w 230"/>
                    <a:gd name="T93" fmla="*/ 2147483647 h 198"/>
                    <a:gd name="T94" fmla="*/ 2147483647 w 230"/>
                    <a:gd name="T95" fmla="*/ 2147483647 h 198"/>
                    <a:gd name="T96" fmla="*/ 2147483647 w 230"/>
                    <a:gd name="T97" fmla="*/ 2147483647 h 198"/>
                    <a:gd name="T98" fmla="*/ 2147483647 w 230"/>
                    <a:gd name="T99" fmla="*/ 2147483647 h 198"/>
                    <a:gd name="T100" fmla="*/ 2147483647 w 230"/>
                    <a:gd name="T101" fmla="*/ 2147483647 h 198"/>
                    <a:gd name="T102" fmla="*/ 2147483647 w 230"/>
                    <a:gd name="T103" fmla="*/ 2147483647 h 198"/>
                    <a:gd name="T104" fmla="*/ 2147483647 w 230"/>
                    <a:gd name="T105" fmla="*/ 2147483647 h 198"/>
                    <a:gd name="T106" fmla="*/ 2147483647 w 230"/>
                    <a:gd name="T107" fmla="*/ 2147483647 h 198"/>
                    <a:gd name="T108" fmla="*/ 2147483647 w 230"/>
                    <a:gd name="T109" fmla="*/ 2147483647 h 198"/>
                    <a:gd name="T110" fmla="*/ 2147483647 w 230"/>
                    <a:gd name="T111" fmla="*/ 2147483647 h 198"/>
                    <a:gd name="T112" fmla="*/ 2147483647 w 230"/>
                    <a:gd name="T113" fmla="*/ 2147483647 h 198"/>
                    <a:gd name="T114" fmla="*/ 2147483647 w 230"/>
                    <a:gd name="T115" fmla="*/ 2147483647 h 198"/>
                    <a:gd name="T116" fmla="*/ 2147483647 w 230"/>
                    <a:gd name="T117" fmla="*/ 2147483647 h 198"/>
                    <a:gd name="T118" fmla="*/ 2147483647 w 230"/>
                    <a:gd name="T119" fmla="*/ 2147483647 h 198"/>
                    <a:gd name="T120" fmla="*/ 2147483647 w 230"/>
                    <a:gd name="T121" fmla="*/ 2147483647 h 19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30"/>
                    <a:gd name="T184" fmla="*/ 0 h 198"/>
                    <a:gd name="T185" fmla="*/ 230 w 230"/>
                    <a:gd name="T186" fmla="*/ 198 h 198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30" h="198">
                      <a:moveTo>
                        <a:pt x="230" y="172"/>
                      </a:moveTo>
                      <a:lnTo>
                        <a:pt x="230" y="172"/>
                      </a:lnTo>
                      <a:lnTo>
                        <a:pt x="230" y="166"/>
                      </a:lnTo>
                      <a:lnTo>
                        <a:pt x="228" y="166"/>
                      </a:lnTo>
                      <a:lnTo>
                        <a:pt x="224" y="168"/>
                      </a:lnTo>
                      <a:lnTo>
                        <a:pt x="224" y="170"/>
                      </a:lnTo>
                      <a:lnTo>
                        <a:pt x="220" y="172"/>
                      </a:lnTo>
                      <a:lnTo>
                        <a:pt x="218" y="174"/>
                      </a:lnTo>
                      <a:lnTo>
                        <a:pt x="216" y="178"/>
                      </a:lnTo>
                      <a:lnTo>
                        <a:pt x="216" y="182"/>
                      </a:lnTo>
                      <a:lnTo>
                        <a:pt x="218" y="186"/>
                      </a:lnTo>
                      <a:lnTo>
                        <a:pt x="218" y="190"/>
                      </a:lnTo>
                      <a:lnTo>
                        <a:pt x="218" y="192"/>
                      </a:lnTo>
                      <a:lnTo>
                        <a:pt x="218" y="194"/>
                      </a:lnTo>
                      <a:lnTo>
                        <a:pt x="222" y="196"/>
                      </a:lnTo>
                      <a:lnTo>
                        <a:pt x="224" y="198"/>
                      </a:lnTo>
                      <a:lnTo>
                        <a:pt x="230" y="192"/>
                      </a:lnTo>
                      <a:lnTo>
                        <a:pt x="230" y="186"/>
                      </a:lnTo>
                      <a:lnTo>
                        <a:pt x="228" y="186"/>
                      </a:lnTo>
                      <a:lnTo>
                        <a:pt x="230" y="184"/>
                      </a:lnTo>
                      <a:lnTo>
                        <a:pt x="230" y="172"/>
                      </a:lnTo>
                      <a:close/>
                      <a:moveTo>
                        <a:pt x="198" y="40"/>
                      </a:moveTo>
                      <a:lnTo>
                        <a:pt x="198" y="40"/>
                      </a:lnTo>
                      <a:lnTo>
                        <a:pt x="196" y="40"/>
                      </a:lnTo>
                      <a:lnTo>
                        <a:pt x="192" y="40"/>
                      </a:lnTo>
                      <a:lnTo>
                        <a:pt x="190" y="40"/>
                      </a:lnTo>
                      <a:lnTo>
                        <a:pt x="184" y="40"/>
                      </a:lnTo>
                      <a:lnTo>
                        <a:pt x="184" y="34"/>
                      </a:lnTo>
                      <a:lnTo>
                        <a:pt x="182" y="34"/>
                      </a:lnTo>
                      <a:lnTo>
                        <a:pt x="182" y="32"/>
                      </a:lnTo>
                      <a:lnTo>
                        <a:pt x="178" y="30"/>
                      </a:lnTo>
                      <a:lnTo>
                        <a:pt x="174" y="34"/>
                      </a:lnTo>
                      <a:lnTo>
                        <a:pt x="172" y="32"/>
                      </a:lnTo>
                      <a:lnTo>
                        <a:pt x="166" y="32"/>
                      </a:lnTo>
                      <a:lnTo>
                        <a:pt x="164" y="28"/>
                      </a:lnTo>
                      <a:lnTo>
                        <a:pt x="162" y="28"/>
                      </a:lnTo>
                      <a:lnTo>
                        <a:pt x="158" y="28"/>
                      </a:lnTo>
                      <a:lnTo>
                        <a:pt x="156" y="28"/>
                      </a:lnTo>
                      <a:lnTo>
                        <a:pt x="156" y="22"/>
                      </a:lnTo>
                      <a:lnTo>
                        <a:pt x="152" y="24"/>
                      </a:lnTo>
                      <a:lnTo>
                        <a:pt x="146" y="24"/>
                      </a:lnTo>
                      <a:lnTo>
                        <a:pt x="146" y="18"/>
                      </a:lnTo>
                      <a:lnTo>
                        <a:pt x="144" y="16"/>
                      </a:lnTo>
                      <a:lnTo>
                        <a:pt x="142" y="14"/>
                      </a:lnTo>
                      <a:lnTo>
                        <a:pt x="136" y="14"/>
                      </a:lnTo>
                      <a:lnTo>
                        <a:pt x="132" y="12"/>
                      </a:lnTo>
                      <a:lnTo>
                        <a:pt x="126" y="10"/>
                      </a:lnTo>
                      <a:lnTo>
                        <a:pt x="126" y="6"/>
                      </a:lnTo>
                      <a:lnTo>
                        <a:pt x="126" y="0"/>
                      </a:lnTo>
                      <a:lnTo>
                        <a:pt x="118" y="0"/>
                      </a:lnTo>
                      <a:lnTo>
                        <a:pt x="114" y="2"/>
                      </a:lnTo>
                      <a:lnTo>
                        <a:pt x="112" y="2"/>
                      </a:lnTo>
                      <a:lnTo>
                        <a:pt x="110" y="4"/>
                      </a:lnTo>
                      <a:lnTo>
                        <a:pt x="104" y="4"/>
                      </a:lnTo>
                      <a:lnTo>
                        <a:pt x="104" y="6"/>
                      </a:lnTo>
                      <a:lnTo>
                        <a:pt x="104" y="8"/>
                      </a:lnTo>
                      <a:lnTo>
                        <a:pt x="104" y="12"/>
                      </a:lnTo>
                      <a:lnTo>
                        <a:pt x="106" y="14"/>
                      </a:lnTo>
                      <a:lnTo>
                        <a:pt x="106" y="20"/>
                      </a:lnTo>
                      <a:lnTo>
                        <a:pt x="104" y="22"/>
                      </a:lnTo>
                      <a:lnTo>
                        <a:pt x="98" y="24"/>
                      </a:lnTo>
                      <a:lnTo>
                        <a:pt x="92" y="24"/>
                      </a:lnTo>
                      <a:lnTo>
                        <a:pt x="82" y="32"/>
                      </a:lnTo>
                      <a:lnTo>
                        <a:pt x="86" y="34"/>
                      </a:lnTo>
                      <a:lnTo>
                        <a:pt x="84" y="34"/>
                      </a:lnTo>
                      <a:lnTo>
                        <a:pt x="82" y="34"/>
                      </a:lnTo>
                      <a:lnTo>
                        <a:pt x="76" y="38"/>
                      </a:lnTo>
                      <a:lnTo>
                        <a:pt x="68" y="38"/>
                      </a:lnTo>
                      <a:lnTo>
                        <a:pt x="66" y="36"/>
                      </a:lnTo>
                      <a:lnTo>
                        <a:pt x="60" y="30"/>
                      </a:lnTo>
                      <a:lnTo>
                        <a:pt x="58" y="30"/>
                      </a:lnTo>
                      <a:lnTo>
                        <a:pt x="56" y="28"/>
                      </a:lnTo>
                      <a:lnTo>
                        <a:pt x="52" y="28"/>
                      </a:lnTo>
                      <a:lnTo>
                        <a:pt x="52" y="30"/>
                      </a:lnTo>
                      <a:lnTo>
                        <a:pt x="52" y="34"/>
                      </a:lnTo>
                      <a:lnTo>
                        <a:pt x="54" y="34"/>
                      </a:lnTo>
                      <a:lnTo>
                        <a:pt x="56" y="38"/>
                      </a:lnTo>
                      <a:lnTo>
                        <a:pt x="58" y="40"/>
                      </a:lnTo>
                      <a:lnTo>
                        <a:pt x="58" y="46"/>
                      </a:lnTo>
                      <a:lnTo>
                        <a:pt x="56" y="48"/>
                      </a:lnTo>
                      <a:lnTo>
                        <a:pt x="54" y="48"/>
                      </a:lnTo>
                      <a:lnTo>
                        <a:pt x="48" y="48"/>
                      </a:lnTo>
                      <a:lnTo>
                        <a:pt x="38" y="48"/>
                      </a:lnTo>
                      <a:lnTo>
                        <a:pt x="38" y="54"/>
                      </a:lnTo>
                      <a:lnTo>
                        <a:pt x="36" y="52"/>
                      </a:lnTo>
                      <a:lnTo>
                        <a:pt x="34" y="48"/>
                      </a:lnTo>
                      <a:lnTo>
                        <a:pt x="32" y="48"/>
                      </a:lnTo>
                      <a:lnTo>
                        <a:pt x="30" y="46"/>
                      </a:lnTo>
                      <a:lnTo>
                        <a:pt x="26" y="46"/>
                      </a:lnTo>
                      <a:lnTo>
                        <a:pt x="24" y="48"/>
                      </a:lnTo>
                      <a:lnTo>
                        <a:pt x="22" y="48"/>
                      </a:lnTo>
                      <a:lnTo>
                        <a:pt x="20" y="48"/>
                      </a:lnTo>
                      <a:lnTo>
                        <a:pt x="16" y="48"/>
                      </a:lnTo>
                      <a:lnTo>
                        <a:pt x="12" y="50"/>
                      </a:lnTo>
                      <a:lnTo>
                        <a:pt x="8" y="50"/>
                      </a:lnTo>
                      <a:lnTo>
                        <a:pt x="6" y="52"/>
                      </a:lnTo>
                      <a:lnTo>
                        <a:pt x="4" y="54"/>
                      </a:lnTo>
                      <a:lnTo>
                        <a:pt x="6" y="56"/>
                      </a:lnTo>
                      <a:lnTo>
                        <a:pt x="8" y="56"/>
                      </a:lnTo>
                      <a:lnTo>
                        <a:pt x="10" y="58"/>
                      </a:lnTo>
                      <a:lnTo>
                        <a:pt x="10" y="60"/>
                      </a:lnTo>
                      <a:lnTo>
                        <a:pt x="6" y="60"/>
                      </a:lnTo>
                      <a:lnTo>
                        <a:pt x="2" y="60"/>
                      </a:lnTo>
                      <a:lnTo>
                        <a:pt x="0" y="60"/>
                      </a:lnTo>
                      <a:lnTo>
                        <a:pt x="0" y="62"/>
                      </a:lnTo>
                      <a:lnTo>
                        <a:pt x="6" y="66"/>
                      </a:lnTo>
                      <a:lnTo>
                        <a:pt x="12" y="66"/>
                      </a:lnTo>
                      <a:lnTo>
                        <a:pt x="12" y="64"/>
                      </a:lnTo>
                      <a:lnTo>
                        <a:pt x="26" y="72"/>
                      </a:lnTo>
                      <a:lnTo>
                        <a:pt x="32" y="72"/>
                      </a:lnTo>
                      <a:lnTo>
                        <a:pt x="38" y="76"/>
                      </a:lnTo>
                      <a:lnTo>
                        <a:pt x="48" y="76"/>
                      </a:lnTo>
                      <a:lnTo>
                        <a:pt x="40" y="80"/>
                      </a:lnTo>
                      <a:lnTo>
                        <a:pt x="42" y="84"/>
                      </a:lnTo>
                      <a:lnTo>
                        <a:pt x="44" y="86"/>
                      </a:lnTo>
                      <a:lnTo>
                        <a:pt x="46" y="92"/>
                      </a:lnTo>
                      <a:lnTo>
                        <a:pt x="52" y="96"/>
                      </a:lnTo>
                      <a:lnTo>
                        <a:pt x="58" y="96"/>
                      </a:lnTo>
                      <a:lnTo>
                        <a:pt x="58" y="106"/>
                      </a:lnTo>
                      <a:lnTo>
                        <a:pt x="62" y="114"/>
                      </a:lnTo>
                      <a:lnTo>
                        <a:pt x="66" y="124"/>
                      </a:lnTo>
                      <a:lnTo>
                        <a:pt x="58" y="114"/>
                      </a:lnTo>
                      <a:lnTo>
                        <a:pt x="58" y="118"/>
                      </a:lnTo>
                      <a:lnTo>
                        <a:pt x="56" y="120"/>
                      </a:lnTo>
                      <a:lnTo>
                        <a:pt x="56" y="132"/>
                      </a:lnTo>
                      <a:lnTo>
                        <a:pt x="54" y="134"/>
                      </a:lnTo>
                      <a:lnTo>
                        <a:pt x="52" y="144"/>
                      </a:lnTo>
                      <a:lnTo>
                        <a:pt x="52" y="146"/>
                      </a:lnTo>
                      <a:lnTo>
                        <a:pt x="50" y="150"/>
                      </a:lnTo>
                      <a:lnTo>
                        <a:pt x="50" y="152"/>
                      </a:lnTo>
                      <a:lnTo>
                        <a:pt x="48" y="152"/>
                      </a:lnTo>
                      <a:lnTo>
                        <a:pt x="48" y="154"/>
                      </a:lnTo>
                      <a:lnTo>
                        <a:pt x="46" y="156"/>
                      </a:lnTo>
                      <a:lnTo>
                        <a:pt x="44" y="158"/>
                      </a:lnTo>
                      <a:lnTo>
                        <a:pt x="46" y="160"/>
                      </a:lnTo>
                      <a:lnTo>
                        <a:pt x="46" y="158"/>
                      </a:lnTo>
                      <a:lnTo>
                        <a:pt x="48" y="158"/>
                      </a:lnTo>
                      <a:lnTo>
                        <a:pt x="52" y="160"/>
                      </a:lnTo>
                      <a:lnTo>
                        <a:pt x="52" y="162"/>
                      </a:lnTo>
                      <a:lnTo>
                        <a:pt x="50" y="164"/>
                      </a:lnTo>
                      <a:lnTo>
                        <a:pt x="60" y="164"/>
                      </a:lnTo>
                      <a:lnTo>
                        <a:pt x="64" y="168"/>
                      </a:lnTo>
                      <a:lnTo>
                        <a:pt x="66" y="166"/>
                      </a:lnTo>
                      <a:lnTo>
                        <a:pt x="68" y="166"/>
                      </a:lnTo>
                      <a:lnTo>
                        <a:pt x="72" y="170"/>
                      </a:lnTo>
                      <a:lnTo>
                        <a:pt x="78" y="170"/>
                      </a:lnTo>
                      <a:lnTo>
                        <a:pt x="78" y="172"/>
                      </a:lnTo>
                      <a:lnTo>
                        <a:pt x="84" y="172"/>
                      </a:lnTo>
                      <a:lnTo>
                        <a:pt x="84" y="168"/>
                      </a:lnTo>
                      <a:lnTo>
                        <a:pt x="86" y="166"/>
                      </a:lnTo>
                      <a:lnTo>
                        <a:pt x="90" y="166"/>
                      </a:lnTo>
                      <a:lnTo>
                        <a:pt x="92" y="168"/>
                      </a:lnTo>
                      <a:lnTo>
                        <a:pt x="92" y="170"/>
                      </a:lnTo>
                      <a:lnTo>
                        <a:pt x="96" y="170"/>
                      </a:lnTo>
                      <a:lnTo>
                        <a:pt x="96" y="172"/>
                      </a:lnTo>
                      <a:lnTo>
                        <a:pt x="104" y="172"/>
                      </a:lnTo>
                      <a:lnTo>
                        <a:pt x="104" y="174"/>
                      </a:lnTo>
                      <a:lnTo>
                        <a:pt x="104" y="176"/>
                      </a:lnTo>
                      <a:lnTo>
                        <a:pt x="112" y="176"/>
                      </a:lnTo>
                      <a:lnTo>
                        <a:pt x="112" y="178"/>
                      </a:lnTo>
                      <a:lnTo>
                        <a:pt x="118" y="178"/>
                      </a:lnTo>
                      <a:lnTo>
                        <a:pt x="118" y="176"/>
                      </a:lnTo>
                      <a:lnTo>
                        <a:pt x="118" y="174"/>
                      </a:lnTo>
                      <a:lnTo>
                        <a:pt x="122" y="174"/>
                      </a:lnTo>
                      <a:lnTo>
                        <a:pt x="122" y="170"/>
                      </a:lnTo>
                      <a:lnTo>
                        <a:pt x="126" y="164"/>
                      </a:lnTo>
                      <a:lnTo>
                        <a:pt x="130" y="160"/>
                      </a:lnTo>
                      <a:lnTo>
                        <a:pt x="132" y="158"/>
                      </a:lnTo>
                      <a:lnTo>
                        <a:pt x="134" y="156"/>
                      </a:lnTo>
                      <a:lnTo>
                        <a:pt x="138" y="154"/>
                      </a:lnTo>
                      <a:lnTo>
                        <a:pt x="140" y="152"/>
                      </a:lnTo>
                      <a:lnTo>
                        <a:pt x="144" y="152"/>
                      </a:lnTo>
                      <a:lnTo>
                        <a:pt x="146" y="154"/>
                      </a:lnTo>
                      <a:lnTo>
                        <a:pt x="150" y="154"/>
                      </a:lnTo>
                      <a:lnTo>
                        <a:pt x="152" y="156"/>
                      </a:lnTo>
                      <a:lnTo>
                        <a:pt x="162" y="156"/>
                      </a:lnTo>
                      <a:lnTo>
                        <a:pt x="166" y="160"/>
                      </a:lnTo>
                      <a:lnTo>
                        <a:pt x="166" y="162"/>
                      </a:lnTo>
                      <a:lnTo>
                        <a:pt x="170" y="162"/>
                      </a:lnTo>
                      <a:lnTo>
                        <a:pt x="172" y="164"/>
                      </a:lnTo>
                      <a:lnTo>
                        <a:pt x="178" y="164"/>
                      </a:lnTo>
                      <a:lnTo>
                        <a:pt x="182" y="162"/>
                      </a:lnTo>
                      <a:lnTo>
                        <a:pt x="184" y="160"/>
                      </a:lnTo>
                      <a:lnTo>
                        <a:pt x="186" y="154"/>
                      </a:lnTo>
                      <a:lnTo>
                        <a:pt x="192" y="150"/>
                      </a:lnTo>
                      <a:lnTo>
                        <a:pt x="196" y="150"/>
                      </a:lnTo>
                      <a:lnTo>
                        <a:pt x="196" y="148"/>
                      </a:lnTo>
                      <a:lnTo>
                        <a:pt x="200" y="144"/>
                      </a:lnTo>
                      <a:lnTo>
                        <a:pt x="200" y="142"/>
                      </a:lnTo>
                      <a:lnTo>
                        <a:pt x="198" y="140"/>
                      </a:lnTo>
                      <a:lnTo>
                        <a:pt x="192" y="140"/>
                      </a:lnTo>
                      <a:lnTo>
                        <a:pt x="188" y="138"/>
                      </a:lnTo>
                      <a:lnTo>
                        <a:pt x="186" y="136"/>
                      </a:lnTo>
                      <a:lnTo>
                        <a:pt x="186" y="134"/>
                      </a:lnTo>
                      <a:lnTo>
                        <a:pt x="188" y="132"/>
                      </a:lnTo>
                      <a:lnTo>
                        <a:pt x="190" y="130"/>
                      </a:lnTo>
                      <a:lnTo>
                        <a:pt x="190" y="126"/>
                      </a:lnTo>
                      <a:lnTo>
                        <a:pt x="188" y="126"/>
                      </a:lnTo>
                      <a:lnTo>
                        <a:pt x="184" y="126"/>
                      </a:lnTo>
                      <a:lnTo>
                        <a:pt x="182" y="120"/>
                      </a:lnTo>
                      <a:lnTo>
                        <a:pt x="188" y="120"/>
                      </a:lnTo>
                      <a:lnTo>
                        <a:pt x="192" y="116"/>
                      </a:lnTo>
                      <a:lnTo>
                        <a:pt x="192" y="114"/>
                      </a:lnTo>
                      <a:lnTo>
                        <a:pt x="186" y="108"/>
                      </a:lnTo>
                      <a:lnTo>
                        <a:pt x="188" y="106"/>
                      </a:lnTo>
                      <a:lnTo>
                        <a:pt x="190" y="106"/>
                      </a:lnTo>
                      <a:lnTo>
                        <a:pt x="190" y="104"/>
                      </a:lnTo>
                      <a:lnTo>
                        <a:pt x="186" y="100"/>
                      </a:lnTo>
                      <a:lnTo>
                        <a:pt x="188" y="94"/>
                      </a:lnTo>
                      <a:lnTo>
                        <a:pt x="186" y="94"/>
                      </a:lnTo>
                      <a:lnTo>
                        <a:pt x="182" y="94"/>
                      </a:lnTo>
                      <a:lnTo>
                        <a:pt x="176" y="100"/>
                      </a:lnTo>
                      <a:lnTo>
                        <a:pt x="174" y="100"/>
                      </a:lnTo>
                      <a:lnTo>
                        <a:pt x="174" y="98"/>
                      </a:lnTo>
                      <a:lnTo>
                        <a:pt x="176" y="96"/>
                      </a:lnTo>
                      <a:lnTo>
                        <a:pt x="174" y="94"/>
                      </a:lnTo>
                      <a:lnTo>
                        <a:pt x="178" y="92"/>
                      </a:lnTo>
                      <a:lnTo>
                        <a:pt x="178" y="88"/>
                      </a:lnTo>
                      <a:lnTo>
                        <a:pt x="182" y="86"/>
                      </a:lnTo>
                      <a:lnTo>
                        <a:pt x="182" y="82"/>
                      </a:lnTo>
                      <a:lnTo>
                        <a:pt x="186" y="82"/>
                      </a:lnTo>
                      <a:lnTo>
                        <a:pt x="188" y="80"/>
                      </a:lnTo>
                      <a:lnTo>
                        <a:pt x="190" y="78"/>
                      </a:lnTo>
                      <a:lnTo>
                        <a:pt x="192" y="76"/>
                      </a:lnTo>
                      <a:lnTo>
                        <a:pt x="192" y="74"/>
                      </a:lnTo>
                      <a:lnTo>
                        <a:pt x="198" y="76"/>
                      </a:lnTo>
                      <a:lnTo>
                        <a:pt x="198" y="72"/>
                      </a:lnTo>
                      <a:lnTo>
                        <a:pt x="198" y="60"/>
                      </a:lnTo>
                      <a:lnTo>
                        <a:pt x="200" y="58"/>
                      </a:lnTo>
                      <a:lnTo>
                        <a:pt x="202" y="56"/>
                      </a:lnTo>
                      <a:lnTo>
                        <a:pt x="204" y="54"/>
                      </a:lnTo>
                      <a:lnTo>
                        <a:pt x="204" y="50"/>
                      </a:lnTo>
                      <a:lnTo>
                        <a:pt x="208" y="46"/>
                      </a:lnTo>
                      <a:lnTo>
                        <a:pt x="210" y="42"/>
                      </a:lnTo>
                      <a:lnTo>
                        <a:pt x="204" y="40"/>
                      </a:lnTo>
                      <a:lnTo>
                        <a:pt x="198" y="4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inci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Denmark" descr="© INSCALE GmbH, 05.05.2010&#10;http://www.presentationload.com/">
                  <a:extLst>
                    <a:ext uri="{FF2B5EF4-FFF2-40B4-BE49-F238E27FC236}">
                      <a16:creationId xmlns:a16="http://schemas.microsoft.com/office/drawing/2014/main" id="{C3809078-5F25-8E9B-2205-8CDB88D6CB99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5787600" y="1622334"/>
                  <a:ext cx="130930" cy="110643"/>
                </a:xfrm>
                <a:custGeom>
                  <a:avLst/>
                  <a:gdLst>
                    <a:gd name="T0" fmla="*/ 2147483647 w 71"/>
                    <a:gd name="T1" fmla="*/ 2147483647 h 60"/>
                    <a:gd name="T2" fmla="*/ 2147483647 w 71"/>
                    <a:gd name="T3" fmla="*/ 2147483647 h 60"/>
                    <a:gd name="T4" fmla="*/ 2147483647 w 71"/>
                    <a:gd name="T5" fmla="*/ 2147483647 h 60"/>
                    <a:gd name="T6" fmla="*/ 2147483647 w 71"/>
                    <a:gd name="T7" fmla="*/ 2147483647 h 60"/>
                    <a:gd name="T8" fmla="*/ 2147483647 w 71"/>
                    <a:gd name="T9" fmla="*/ 2147483647 h 60"/>
                    <a:gd name="T10" fmla="*/ 2147483647 w 71"/>
                    <a:gd name="T11" fmla="*/ 2147483647 h 60"/>
                    <a:gd name="T12" fmla="*/ 2147483647 w 71"/>
                    <a:gd name="T13" fmla="*/ 2147483647 h 60"/>
                    <a:gd name="T14" fmla="*/ 2147483647 w 71"/>
                    <a:gd name="T15" fmla="*/ 2147483647 h 60"/>
                    <a:gd name="T16" fmla="*/ 2147483647 w 71"/>
                    <a:gd name="T17" fmla="*/ 2147483647 h 60"/>
                    <a:gd name="T18" fmla="*/ 2147483647 w 71"/>
                    <a:gd name="T19" fmla="*/ 2147483647 h 60"/>
                    <a:gd name="T20" fmla="*/ 2147483647 w 71"/>
                    <a:gd name="T21" fmla="*/ 2147483647 h 60"/>
                    <a:gd name="T22" fmla="*/ 2147483647 w 71"/>
                    <a:gd name="T23" fmla="*/ 2147483647 h 60"/>
                    <a:gd name="T24" fmla="*/ 2147483647 w 71"/>
                    <a:gd name="T25" fmla="*/ 2147483647 h 60"/>
                    <a:gd name="T26" fmla="*/ 2147483647 w 71"/>
                    <a:gd name="T27" fmla="*/ 2147483647 h 60"/>
                    <a:gd name="T28" fmla="*/ 2147483647 w 71"/>
                    <a:gd name="T29" fmla="*/ 2147483647 h 60"/>
                    <a:gd name="T30" fmla="*/ 2147483647 w 71"/>
                    <a:gd name="T31" fmla="*/ 2147483647 h 60"/>
                    <a:gd name="T32" fmla="*/ 2147483647 w 71"/>
                    <a:gd name="T33" fmla="*/ 2147483647 h 60"/>
                    <a:gd name="T34" fmla="*/ 2147483647 w 71"/>
                    <a:gd name="T35" fmla="*/ 2147483647 h 60"/>
                    <a:gd name="T36" fmla="*/ 2147483647 w 71"/>
                    <a:gd name="T37" fmla="*/ 2147483647 h 60"/>
                    <a:gd name="T38" fmla="*/ 2147483647 w 71"/>
                    <a:gd name="T39" fmla="*/ 2147483647 h 60"/>
                    <a:gd name="T40" fmla="*/ 2147483647 w 71"/>
                    <a:gd name="T41" fmla="*/ 2147483647 h 60"/>
                    <a:gd name="T42" fmla="*/ 2147483647 w 71"/>
                    <a:gd name="T43" fmla="*/ 2147483647 h 60"/>
                    <a:gd name="T44" fmla="*/ 2147483647 w 71"/>
                    <a:gd name="T45" fmla="*/ 2147483647 h 60"/>
                    <a:gd name="T46" fmla="*/ 2147483647 w 71"/>
                    <a:gd name="T47" fmla="*/ 2147483647 h 60"/>
                    <a:gd name="T48" fmla="*/ 2147483647 w 71"/>
                    <a:gd name="T49" fmla="*/ 2147483647 h 60"/>
                    <a:gd name="T50" fmla="*/ 2147483647 w 71"/>
                    <a:gd name="T51" fmla="*/ 2147483647 h 60"/>
                    <a:gd name="T52" fmla="*/ 2147483647 w 71"/>
                    <a:gd name="T53" fmla="*/ 2147483647 h 60"/>
                    <a:gd name="T54" fmla="*/ 2147483647 w 71"/>
                    <a:gd name="T55" fmla="*/ 2147483647 h 60"/>
                    <a:gd name="T56" fmla="*/ 2147483647 w 71"/>
                    <a:gd name="T57" fmla="*/ 2147483647 h 60"/>
                    <a:gd name="T58" fmla="*/ 2147483647 w 71"/>
                    <a:gd name="T59" fmla="*/ 2147483647 h 60"/>
                    <a:gd name="T60" fmla="*/ 2147483647 w 71"/>
                    <a:gd name="T61" fmla="*/ 2147483647 h 60"/>
                    <a:gd name="T62" fmla="*/ 2147483647 w 71"/>
                    <a:gd name="T63" fmla="*/ 0 h 60"/>
                    <a:gd name="T64" fmla="*/ 2147483647 w 71"/>
                    <a:gd name="T65" fmla="*/ 2147483647 h 60"/>
                    <a:gd name="T66" fmla="*/ 2147483647 w 71"/>
                    <a:gd name="T67" fmla="*/ 2147483647 h 60"/>
                    <a:gd name="T68" fmla="*/ 2147483647 w 71"/>
                    <a:gd name="T69" fmla="*/ 2147483647 h 60"/>
                    <a:gd name="T70" fmla="*/ 2147483647 w 71"/>
                    <a:gd name="T71" fmla="*/ 2147483647 h 60"/>
                    <a:gd name="T72" fmla="*/ 2147483647 w 71"/>
                    <a:gd name="T73" fmla="*/ 2147483647 h 60"/>
                    <a:gd name="T74" fmla="*/ 2147483647 w 71"/>
                    <a:gd name="T75" fmla="*/ 2147483647 h 60"/>
                    <a:gd name="T76" fmla="*/ 2147483647 w 71"/>
                    <a:gd name="T77" fmla="*/ 2147483647 h 60"/>
                    <a:gd name="T78" fmla="*/ 2147483647 w 71"/>
                    <a:gd name="T79" fmla="*/ 2147483647 h 60"/>
                    <a:gd name="T80" fmla="*/ 2147483647 w 71"/>
                    <a:gd name="T81" fmla="*/ 2147483647 h 60"/>
                    <a:gd name="T82" fmla="*/ 0 w 71"/>
                    <a:gd name="T83" fmla="*/ 2147483647 h 60"/>
                    <a:gd name="T84" fmla="*/ 0 w 71"/>
                    <a:gd name="T85" fmla="*/ 2147483647 h 60"/>
                    <a:gd name="T86" fmla="*/ 2147483647 w 71"/>
                    <a:gd name="T87" fmla="*/ 2147483647 h 60"/>
                    <a:gd name="T88" fmla="*/ 2147483647 w 71"/>
                    <a:gd name="T89" fmla="*/ 2147483647 h 60"/>
                    <a:gd name="T90" fmla="*/ 2147483647 w 71"/>
                    <a:gd name="T91" fmla="*/ 2147483647 h 60"/>
                    <a:gd name="T92" fmla="*/ 2147483647 w 71"/>
                    <a:gd name="T93" fmla="*/ 2147483647 h 60"/>
                    <a:gd name="T94" fmla="*/ 2147483647 w 71"/>
                    <a:gd name="T95" fmla="*/ 2147483647 h 60"/>
                    <a:gd name="T96" fmla="*/ 2147483647 w 71"/>
                    <a:gd name="T97" fmla="*/ 2147483647 h 60"/>
                    <a:gd name="T98" fmla="*/ 2147483647 w 71"/>
                    <a:gd name="T99" fmla="*/ 2147483647 h 60"/>
                    <a:gd name="T100" fmla="*/ 2147483647 w 71"/>
                    <a:gd name="T101" fmla="*/ 2147483647 h 60"/>
                    <a:gd name="T102" fmla="*/ 2147483647 w 71"/>
                    <a:gd name="T103" fmla="*/ 2147483647 h 60"/>
                    <a:gd name="T104" fmla="*/ 2147483647 w 71"/>
                    <a:gd name="T105" fmla="*/ 2147483647 h 60"/>
                    <a:gd name="T106" fmla="*/ 2147483647 w 71"/>
                    <a:gd name="T107" fmla="*/ 2147483647 h 60"/>
                    <a:gd name="T108" fmla="*/ 2147483647 w 71"/>
                    <a:gd name="T109" fmla="*/ 2147483647 h 60"/>
                    <a:gd name="T110" fmla="*/ 2147483647 w 71"/>
                    <a:gd name="T111" fmla="*/ 2147483647 h 60"/>
                    <a:gd name="T112" fmla="*/ 2147483647 w 71"/>
                    <a:gd name="T113" fmla="*/ 2147483647 h 60"/>
                    <a:gd name="T114" fmla="*/ 2147483647 w 71"/>
                    <a:gd name="T115" fmla="*/ 2147483647 h 60"/>
                    <a:gd name="T116" fmla="*/ 2147483647 w 71"/>
                    <a:gd name="T117" fmla="*/ 2147483647 h 60"/>
                    <a:gd name="T118" fmla="*/ 2147483647 w 71"/>
                    <a:gd name="T119" fmla="*/ 2147483647 h 60"/>
                    <a:gd name="T120" fmla="*/ 2147483647 w 71"/>
                    <a:gd name="T121" fmla="*/ 2147483647 h 60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71"/>
                    <a:gd name="T184" fmla="*/ 0 h 60"/>
                    <a:gd name="T185" fmla="*/ 71 w 71"/>
                    <a:gd name="T186" fmla="*/ 60 h 60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71" h="60">
                      <a:moveTo>
                        <a:pt x="62" y="48"/>
                      </a:moveTo>
                      <a:lnTo>
                        <a:pt x="67" y="46"/>
                      </a:lnTo>
                      <a:lnTo>
                        <a:pt x="69" y="46"/>
                      </a:lnTo>
                      <a:lnTo>
                        <a:pt x="69" y="43"/>
                      </a:lnTo>
                      <a:lnTo>
                        <a:pt x="67" y="43"/>
                      </a:lnTo>
                      <a:lnTo>
                        <a:pt x="62" y="41"/>
                      </a:lnTo>
                      <a:lnTo>
                        <a:pt x="62" y="38"/>
                      </a:lnTo>
                      <a:lnTo>
                        <a:pt x="64" y="38"/>
                      </a:lnTo>
                      <a:lnTo>
                        <a:pt x="64" y="36"/>
                      </a:lnTo>
                      <a:lnTo>
                        <a:pt x="67" y="34"/>
                      </a:lnTo>
                      <a:lnTo>
                        <a:pt x="67" y="29"/>
                      </a:lnTo>
                      <a:lnTo>
                        <a:pt x="64" y="29"/>
                      </a:lnTo>
                      <a:lnTo>
                        <a:pt x="62" y="29"/>
                      </a:lnTo>
                      <a:lnTo>
                        <a:pt x="60" y="31"/>
                      </a:lnTo>
                      <a:lnTo>
                        <a:pt x="60" y="34"/>
                      </a:lnTo>
                      <a:lnTo>
                        <a:pt x="57" y="36"/>
                      </a:lnTo>
                      <a:lnTo>
                        <a:pt x="57" y="34"/>
                      </a:lnTo>
                      <a:lnTo>
                        <a:pt x="55" y="31"/>
                      </a:lnTo>
                      <a:lnTo>
                        <a:pt x="52" y="34"/>
                      </a:lnTo>
                      <a:lnTo>
                        <a:pt x="45" y="38"/>
                      </a:lnTo>
                      <a:lnTo>
                        <a:pt x="48" y="38"/>
                      </a:lnTo>
                      <a:lnTo>
                        <a:pt x="50" y="41"/>
                      </a:lnTo>
                      <a:lnTo>
                        <a:pt x="50" y="43"/>
                      </a:lnTo>
                      <a:lnTo>
                        <a:pt x="50" y="46"/>
                      </a:lnTo>
                      <a:lnTo>
                        <a:pt x="50" y="48"/>
                      </a:lnTo>
                      <a:lnTo>
                        <a:pt x="48" y="48"/>
                      </a:lnTo>
                      <a:lnTo>
                        <a:pt x="50" y="48"/>
                      </a:lnTo>
                      <a:lnTo>
                        <a:pt x="50" y="50"/>
                      </a:lnTo>
                      <a:lnTo>
                        <a:pt x="55" y="50"/>
                      </a:lnTo>
                      <a:lnTo>
                        <a:pt x="55" y="48"/>
                      </a:lnTo>
                      <a:lnTo>
                        <a:pt x="57" y="48"/>
                      </a:lnTo>
                      <a:lnTo>
                        <a:pt x="57" y="50"/>
                      </a:lnTo>
                      <a:lnTo>
                        <a:pt x="60" y="53"/>
                      </a:lnTo>
                      <a:lnTo>
                        <a:pt x="60" y="55"/>
                      </a:lnTo>
                      <a:lnTo>
                        <a:pt x="62" y="55"/>
                      </a:lnTo>
                      <a:lnTo>
                        <a:pt x="62" y="53"/>
                      </a:lnTo>
                      <a:lnTo>
                        <a:pt x="62" y="48"/>
                      </a:lnTo>
                      <a:close/>
                      <a:moveTo>
                        <a:pt x="71" y="53"/>
                      </a:moveTo>
                      <a:lnTo>
                        <a:pt x="62" y="55"/>
                      </a:lnTo>
                      <a:lnTo>
                        <a:pt x="60" y="58"/>
                      </a:lnTo>
                      <a:lnTo>
                        <a:pt x="57" y="58"/>
                      </a:lnTo>
                      <a:lnTo>
                        <a:pt x="57" y="55"/>
                      </a:lnTo>
                      <a:lnTo>
                        <a:pt x="55" y="55"/>
                      </a:lnTo>
                      <a:lnTo>
                        <a:pt x="50" y="53"/>
                      </a:lnTo>
                      <a:lnTo>
                        <a:pt x="45" y="53"/>
                      </a:lnTo>
                      <a:lnTo>
                        <a:pt x="45" y="58"/>
                      </a:lnTo>
                      <a:lnTo>
                        <a:pt x="50" y="58"/>
                      </a:lnTo>
                      <a:lnTo>
                        <a:pt x="52" y="58"/>
                      </a:lnTo>
                      <a:lnTo>
                        <a:pt x="55" y="60"/>
                      </a:lnTo>
                      <a:lnTo>
                        <a:pt x="57" y="60"/>
                      </a:lnTo>
                      <a:lnTo>
                        <a:pt x="60" y="60"/>
                      </a:lnTo>
                      <a:lnTo>
                        <a:pt x="62" y="60"/>
                      </a:lnTo>
                      <a:lnTo>
                        <a:pt x="69" y="58"/>
                      </a:lnTo>
                      <a:lnTo>
                        <a:pt x="71" y="58"/>
                      </a:lnTo>
                      <a:lnTo>
                        <a:pt x="71" y="53"/>
                      </a:lnTo>
                      <a:close/>
                      <a:moveTo>
                        <a:pt x="31" y="12"/>
                      </a:moveTo>
                      <a:lnTo>
                        <a:pt x="36" y="7"/>
                      </a:lnTo>
                      <a:lnTo>
                        <a:pt x="36" y="3"/>
                      </a:lnTo>
                      <a:lnTo>
                        <a:pt x="36" y="0"/>
                      </a:lnTo>
                      <a:lnTo>
                        <a:pt x="26" y="0"/>
                      </a:lnTo>
                      <a:lnTo>
                        <a:pt x="26" y="3"/>
                      </a:lnTo>
                      <a:lnTo>
                        <a:pt x="21" y="7"/>
                      </a:lnTo>
                      <a:lnTo>
                        <a:pt x="21" y="10"/>
                      </a:lnTo>
                      <a:lnTo>
                        <a:pt x="19" y="10"/>
                      </a:lnTo>
                      <a:lnTo>
                        <a:pt x="19" y="19"/>
                      </a:lnTo>
                      <a:lnTo>
                        <a:pt x="14" y="14"/>
                      </a:lnTo>
                      <a:lnTo>
                        <a:pt x="12" y="7"/>
                      </a:lnTo>
                      <a:lnTo>
                        <a:pt x="7" y="10"/>
                      </a:lnTo>
                      <a:lnTo>
                        <a:pt x="5" y="10"/>
                      </a:lnTo>
                      <a:lnTo>
                        <a:pt x="5" y="12"/>
                      </a:lnTo>
                      <a:lnTo>
                        <a:pt x="5" y="14"/>
                      </a:lnTo>
                      <a:lnTo>
                        <a:pt x="7" y="14"/>
                      </a:lnTo>
                      <a:lnTo>
                        <a:pt x="12" y="19"/>
                      </a:lnTo>
                      <a:lnTo>
                        <a:pt x="12" y="22"/>
                      </a:lnTo>
                      <a:lnTo>
                        <a:pt x="5" y="19"/>
                      </a:lnTo>
                      <a:lnTo>
                        <a:pt x="2" y="24"/>
                      </a:lnTo>
                      <a:lnTo>
                        <a:pt x="0" y="24"/>
                      </a:lnTo>
                      <a:lnTo>
                        <a:pt x="0" y="29"/>
                      </a:lnTo>
                      <a:lnTo>
                        <a:pt x="0" y="31"/>
                      </a:lnTo>
                      <a:lnTo>
                        <a:pt x="5" y="34"/>
                      </a:lnTo>
                      <a:lnTo>
                        <a:pt x="7" y="34"/>
                      </a:lnTo>
                      <a:lnTo>
                        <a:pt x="2" y="38"/>
                      </a:lnTo>
                      <a:lnTo>
                        <a:pt x="2" y="41"/>
                      </a:lnTo>
                      <a:lnTo>
                        <a:pt x="5" y="43"/>
                      </a:lnTo>
                      <a:lnTo>
                        <a:pt x="7" y="43"/>
                      </a:lnTo>
                      <a:lnTo>
                        <a:pt x="7" y="48"/>
                      </a:lnTo>
                      <a:lnTo>
                        <a:pt x="5" y="53"/>
                      </a:lnTo>
                      <a:lnTo>
                        <a:pt x="7" y="53"/>
                      </a:lnTo>
                      <a:lnTo>
                        <a:pt x="17" y="53"/>
                      </a:lnTo>
                      <a:lnTo>
                        <a:pt x="17" y="55"/>
                      </a:lnTo>
                      <a:lnTo>
                        <a:pt x="24" y="55"/>
                      </a:lnTo>
                      <a:lnTo>
                        <a:pt x="26" y="58"/>
                      </a:lnTo>
                      <a:lnTo>
                        <a:pt x="26" y="55"/>
                      </a:lnTo>
                      <a:lnTo>
                        <a:pt x="24" y="53"/>
                      </a:lnTo>
                      <a:lnTo>
                        <a:pt x="24" y="48"/>
                      </a:lnTo>
                      <a:lnTo>
                        <a:pt x="26" y="43"/>
                      </a:lnTo>
                      <a:lnTo>
                        <a:pt x="24" y="41"/>
                      </a:lnTo>
                      <a:lnTo>
                        <a:pt x="24" y="38"/>
                      </a:lnTo>
                      <a:lnTo>
                        <a:pt x="21" y="38"/>
                      </a:lnTo>
                      <a:lnTo>
                        <a:pt x="24" y="38"/>
                      </a:lnTo>
                      <a:lnTo>
                        <a:pt x="31" y="34"/>
                      </a:lnTo>
                      <a:lnTo>
                        <a:pt x="33" y="26"/>
                      </a:lnTo>
                      <a:lnTo>
                        <a:pt x="38" y="26"/>
                      </a:lnTo>
                      <a:lnTo>
                        <a:pt x="41" y="19"/>
                      </a:lnTo>
                      <a:lnTo>
                        <a:pt x="31" y="19"/>
                      </a:lnTo>
                      <a:lnTo>
                        <a:pt x="31" y="12"/>
                      </a:lnTo>
                      <a:close/>
                      <a:moveTo>
                        <a:pt x="29" y="38"/>
                      </a:moveTo>
                      <a:lnTo>
                        <a:pt x="31" y="48"/>
                      </a:lnTo>
                      <a:lnTo>
                        <a:pt x="36" y="53"/>
                      </a:lnTo>
                      <a:lnTo>
                        <a:pt x="38" y="46"/>
                      </a:lnTo>
                      <a:lnTo>
                        <a:pt x="33" y="41"/>
                      </a:lnTo>
                      <a:lnTo>
                        <a:pt x="29" y="3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inci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Czech Republic" descr="© INSCALE GmbH, 05.05.2010&#10;http://www.presentationload.com/">
                  <a:extLst>
                    <a:ext uri="{FF2B5EF4-FFF2-40B4-BE49-F238E27FC236}">
                      <a16:creationId xmlns:a16="http://schemas.microsoft.com/office/drawing/2014/main" id="{5EE3C5E2-43DD-D7F7-CCC6-A39466EFE30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5903776" y="1860219"/>
                  <a:ext cx="199159" cy="90360"/>
                </a:xfrm>
                <a:custGeom>
                  <a:avLst/>
                  <a:gdLst>
                    <a:gd name="T0" fmla="*/ 2147483647 w 420"/>
                    <a:gd name="T1" fmla="*/ 2147483647 h 192"/>
                    <a:gd name="T2" fmla="*/ 2147483647 w 420"/>
                    <a:gd name="T3" fmla="*/ 2147483647 h 192"/>
                    <a:gd name="T4" fmla="*/ 2147483647 w 420"/>
                    <a:gd name="T5" fmla="*/ 2147483647 h 192"/>
                    <a:gd name="T6" fmla="*/ 2147483647 w 420"/>
                    <a:gd name="T7" fmla="*/ 2147483647 h 192"/>
                    <a:gd name="T8" fmla="*/ 2147483647 w 420"/>
                    <a:gd name="T9" fmla="*/ 2147483647 h 192"/>
                    <a:gd name="T10" fmla="*/ 2147483647 w 420"/>
                    <a:gd name="T11" fmla="*/ 2147483647 h 192"/>
                    <a:gd name="T12" fmla="*/ 2147483647 w 420"/>
                    <a:gd name="T13" fmla="*/ 2147483647 h 192"/>
                    <a:gd name="T14" fmla="*/ 2147483647 w 420"/>
                    <a:gd name="T15" fmla="*/ 2147483647 h 192"/>
                    <a:gd name="T16" fmla="*/ 2147483647 w 420"/>
                    <a:gd name="T17" fmla="*/ 2147483647 h 192"/>
                    <a:gd name="T18" fmla="*/ 2147483647 w 420"/>
                    <a:gd name="T19" fmla="*/ 2147483647 h 192"/>
                    <a:gd name="T20" fmla="*/ 2147483647 w 420"/>
                    <a:gd name="T21" fmla="*/ 2147483647 h 192"/>
                    <a:gd name="T22" fmla="*/ 2147483647 w 420"/>
                    <a:gd name="T23" fmla="*/ 2147483647 h 192"/>
                    <a:gd name="T24" fmla="*/ 2147483647 w 420"/>
                    <a:gd name="T25" fmla="*/ 2147483647 h 192"/>
                    <a:gd name="T26" fmla="*/ 2147483647 w 420"/>
                    <a:gd name="T27" fmla="*/ 2147483647 h 192"/>
                    <a:gd name="T28" fmla="*/ 2147483647 w 420"/>
                    <a:gd name="T29" fmla="*/ 0 h 192"/>
                    <a:gd name="T30" fmla="*/ 2147483647 w 420"/>
                    <a:gd name="T31" fmla="*/ 2147483647 h 192"/>
                    <a:gd name="T32" fmla="*/ 2147483647 w 420"/>
                    <a:gd name="T33" fmla="*/ 0 h 192"/>
                    <a:gd name="T34" fmla="*/ 2147483647 w 420"/>
                    <a:gd name="T35" fmla="*/ 2147483647 h 192"/>
                    <a:gd name="T36" fmla="*/ 2147483647 w 420"/>
                    <a:gd name="T37" fmla="*/ 2147483647 h 192"/>
                    <a:gd name="T38" fmla="*/ 2147483647 w 420"/>
                    <a:gd name="T39" fmla="*/ 2147483647 h 192"/>
                    <a:gd name="T40" fmla="*/ 2147483647 w 420"/>
                    <a:gd name="T41" fmla="*/ 2147483647 h 192"/>
                    <a:gd name="T42" fmla="*/ 2147483647 w 420"/>
                    <a:gd name="T43" fmla="*/ 2147483647 h 192"/>
                    <a:gd name="T44" fmla="*/ 2147483647 w 420"/>
                    <a:gd name="T45" fmla="*/ 2147483647 h 192"/>
                    <a:gd name="T46" fmla="*/ 2147483647 w 420"/>
                    <a:gd name="T47" fmla="*/ 2147483647 h 192"/>
                    <a:gd name="T48" fmla="*/ 2147483647 w 420"/>
                    <a:gd name="T49" fmla="*/ 2147483647 h 192"/>
                    <a:gd name="T50" fmla="*/ 2147483647 w 420"/>
                    <a:gd name="T51" fmla="*/ 2147483647 h 192"/>
                    <a:gd name="T52" fmla="*/ 0 w 420"/>
                    <a:gd name="T53" fmla="*/ 2147483647 h 192"/>
                    <a:gd name="T54" fmla="*/ 2147483647 w 420"/>
                    <a:gd name="T55" fmla="*/ 2147483647 h 192"/>
                    <a:gd name="T56" fmla="*/ 2147483647 w 420"/>
                    <a:gd name="T57" fmla="*/ 2147483647 h 192"/>
                    <a:gd name="T58" fmla="*/ 2147483647 w 420"/>
                    <a:gd name="T59" fmla="*/ 2147483647 h 192"/>
                    <a:gd name="T60" fmla="*/ 2147483647 w 420"/>
                    <a:gd name="T61" fmla="*/ 2147483647 h 192"/>
                    <a:gd name="T62" fmla="*/ 2147483647 w 420"/>
                    <a:gd name="T63" fmla="*/ 2147483647 h 192"/>
                    <a:gd name="T64" fmla="*/ 2147483647 w 420"/>
                    <a:gd name="T65" fmla="*/ 2147483647 h 192"/>
                    <a:gd name="T66" fmla="*/ 2147483647 w 420"/>
                    <a:gd name="T67" fmla="*/ 2147483647 h 192"/>
                    <a:gd name="T68" fmla="*/ 2147483647 w 420"/>
                    <a:gd name="T69" fmla="*/ 2147483647 h 192"/>
                    <a:gd name="T70" fmla="*/ 2147483647 w 420"/>
                    <a:gd name="T71" fmla="*/ 2147483647 h 192"/>
                    <a:gd name="T72" fmla="*/ 2147483647 w 420"/>
                    <a:gd name="T73" fmla="*/ 2147483647 h 192"/>
                    <a:gd name="T74" fmla="*/ 2147483647 w 420"/>
                    <a:gd name="T75" fmla="*/ 2147483647 h 192"/>
                    <a:gd name="T76" fmla="*/ 2147483647 w 420"/>
                    <a:gd name="T77" fmla="*/ 2147483647 h 192"/>
                    <a:gd name="T78" fmla="*/ 2147483647 w 420"/>
                    <a:gd name="T79" fmla="*/ 2147483647 h 192"/>
                    <a:gd name="T80" fmla="*/ 2147483647 w 420"/>
                    <a:gd name="T81" fmla="*/ 2147483647 h 192"/>
                    <a:gd name="T82" fmla="*/ 2147483647 w 420"/>
                    <a:gd name="T83" fmla="*/ 2147483647 h 192"/>
                    <a:gd name="T84" fmla="*/ 2147483647 w 420"/>
                    <a:gd name="T85" fmla="*/ 2147483647 h 192"/>
                    <a:gd name="T86" fmla="*/ 2147483647 w 420"/>
                    <a:gd name="T87" fmla="*/ 2147483647 h 192"/>
                    <a:gd name="T88" fmla="*/ 2147483647 w 420"/>
                    <a:gd name="T89" fmla="*/ 2147483647 h 192"/>
                    <a:gd name="T90" fmla="*/ 2147483647 w 420"/>
                    <a:gd name="T91" fmla="*/ 2147483647 h 192"/>
                    <a:gd name="T92" fmla="*/ 2147483647 w 420"/>
                    <a:gd name="T93" fmla="*/ 2147483647 h 192"/>
                    <a:gd name="T94" fmla="*/ 2147483647 w 420"/>
                    <a:gd name="T95" fmla="*/ 2147483647 h 192"/>
                    <a:gd name="T96" fmla="*/ 2147483647 w 420"/>
                    <a:gd name="T97" fmla="*/ 2147483647 h 192"/>
                    <a:gd name="T98" fmla="*/ 2147483647 w 420"/>
                    <a:gd name="T99" fmla="*/ 2147483647 h 192"/>
                    <a:gd name="T100" fmla="*/ 2147483647 w 420"/>
                    <a:gd name="T101" fmla="*/ 2147483647 h 192"/>
                    <a:gd name="T102" fmla="*/ 2147483647 w 420"/>
                    <a:gd name="T103" fmla="*/ 2147483647 h 192"/>
                    <a:gd name="T104" fmla="*/ 2147483647 w 420"/>
                    <a:gd name="T105" fmla="*/ 2147483647 h 19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420"/>
                    <a:gd name="T160" fmla="*/ 0 h 192"/>
                    <a:gd name="T161" fmla="*/ 420 w 420"/>
                    <a:gd name="T162" fmla="*/ 192 h 19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420" h="192">
                      <a:moveTo>
                        <a:pt x="408" y="108"/>
                      </a:moveTo>
                      <a:lnTo>
                        <a:pt x="402" y="96"/>
                      </a:lnTo>
                      <a:lnTo>
                        <a:pt x="402" y="90"/>
                      </a:lnTo>
                      <a:lnTo>
                        <a:pt x="390" y="84"/>
                      </a:lnTo>
                      <a:lnTo>
                        <a:pt x="372" y="84"/>
                      </a:lnTo>
                      <a:lnTo>
                        <a:pt x="372" y="78"/>
                      </a:lnTo>
                      <a:lnTo>
                        <a:pt x="366" y="72"/>
                      </a:lnTo>
                      <a:lnTo>
                        <a:pt x="360" y="84"/>
                      </a:lnTo>
                      <a:lnTo>
                        <a:pt x="354" y="78"/>
                      </a:lnTo>
                      <a:lnTo>
                        <a:pt x="348" y="66"/>
                      </a:lnTo>
                      <a:lnTo>
                        <a:pt x="342" y="60"/>
                      </a:lnTo>
                      <a:lnTo>
                        <a:pt x="324" y="60"/>
                      </a:lnTo>
                      <a:lnTo>
                        <a:pt x="330" y="54"/>
                      </a:lnTo>
                      <a:lnTo>
                        <a:pt x="312" y="54"/>
                      </a:lnTo>
                      <a:lnTo>
                        <a:pt x="300" y="60"/>
                      </a:lnTo>
                      <a:lnTo>
                        <a:pt x="294" y="60"/>
                      </a:lnTo>
                      <a:lnTo>
                        <a:pt x="294" y="66"/>
                      </a:lnTo>
                      <a:lnTo>
                        <a:pt x="276" y="66"/>
                      </a:lnTo>
                      <a:lnTo>
                        <a:pt x="270" y="60"/>
                      </a:lnTo>
                      <a:lnTo>
                        <a:pt x="264" y="60"/>
                      </a:lnTo>
                      <a:lnTo>
                        <a:pt x="264" y="48"/>
                      </a:lnTo>
                      <a:lnTo>
                        <a:pt x="252" y="42"/>
                      </a:lnTo>
                      <a:lnTo>
                        <a:pt x="264" y="36"/>
                      </a:lnTo>
                      <a:lnTo>
                        <a:pt x="258" y="30"/>
                      </a:lnTo>
                      <a:lnTo>
                        <a:pt x="234" y="30"/>
                      </a:lnTo>
                      <a:lnTo>
                        <a:pt x="234" y="24"/>
                      </a:lnTo>
                      <a:lnTo>
                        <a:pt x="228" y="24"/>
                      </a:lnTo>
                      <a:lnTo>
                        <a:pt x="216" y="18"/>
                      </a:lnTo>
                      <a:lnTo>
                        <a:pt x="198" y="18"/>
                      </a:lnTo>
                      <a:lnTo>
                        <a:pt x="192" y="0"/>
                      </a:lnTo>
                      <a:lnTo>
                        <a:pt x="174" y="0"/>
                      </a:lnTo>
                      <a:lnTo>
                        <a:pt x="162" y="12"/>
                      </a:lnTo>
                      <a:lnTo>
                        <a:pt x="156" y="12"/>
                      </a:lnTo>
                      <a:lnTo>
                        <a:pt x="144" y="0"/>
                      </a:lnTo>
                      <a:lnTo>
                        <a:pt x="138" y="6"/>
                      </a:lnTo>
                      <a:lnTo>
                        <a:pt x="132" y="6"/>
                      </a:lnTo>
                      <a:lnTo>
                        <a:pt x="126" y="12"/>
                      </a:lnTo>
                      <a:lnTo>
                        <a:pt x="126" y="18"/>
                      </a:lnTo>
                      <a:lnTo>
                        <a:pt x="108" y="18"/>
                      </a:lnTo>
                      <a:lnTo>
                        <a:pt x="108" y="24"/>
                      </a:lnTo>
                      <a:lnTo>
                        <a:pt x="84" y="24"/>
                      </a:lnTo>
                      <a:lnTo>
                        <a:pt x="84" y="30"/>
                      </a:lnTo>
                      <a:lnTo>
                        <a:pt x="66" y="36"/>
                      </a:lnTo>
                      <a:lnTo>
                        <a:pt x="54" y="48"/>
                      </a:lnTo>
                      <a:lnTo>
                        <a:pt x="42" y="42"/>
                      </a:lnTo>
                      <a:lnTo>
                        <a:pt x="36" y="42"/>
                      </a:lnTo>
                      <a:lnTo>
                        <a:pt x="30" y="48"/>
                      </a:lnTo>
                      <a:lnTo>
                        <a:pt x="30" y="54"/>
                      </a:lnTo>
                      <a:lnTo>
                        <a:pt x="18" y="54"/>
                      </a:lnTo>
                      <a:lnTo>
                        <a:pt x="18" y="60"/>
                      </a:lnTo>
                      <a:lnTo>
                        <a:pt x="6" y="60"/>
                      </a:lnTo>
                      <a:lnTo>
                        <a:pt x="6" y="54"/>
                      </a:lnTo>
                      <a:lnTo>
                        <a:pt x="0" y="54"/>
                      </a:lnTo>
                      <a:lnTo>
                        <a:pt x="0" y="66"/>
                      </a:lnTo>
                      <a:lnTo>
                        <a:pt x="6" y="72"/>
                      </a:lnTo>
                      <a:lnTo>
                        <a:pt x="12" y="72"/>
                      </a:lnTo>
                      <a:lnTo>
                        <a:pt x="24" y="84"/>
                      </a:lnTo>
                      <a:lnTo>
                        <a:pt x="18" y="90"/>
                      </a:lnTo>
                      <a:lnTo>
                        <a:pt x="12" y="90"/>
                      </a:lnTo>
                      <a:lnTo>
                        <a:pt x="12" y="96"/>
                      </a:lnTo>
                      <a:lnTo>
                        <a:pt x="24" y="108"/>
                      </a:lnTo>
                      <a:lnTo>
                        <a:pt x="30" y="120"/>
                      </a:lnTo>
                      <a:lnTo>
                        <a:pt x="36" y="120"/>
                      </a:lnTo>
                      <a:lnTo>
                        <a:pt x="36" y="126"/>
                      </a:lnTo>
                      <a:lnTo>
                        <a:pt x="48" y="132"/>
                      </a:lnTo>
                      <a:lnTo>
                        <a:pt x="60" y="132"/>
                      </a:lnTo>
                      <a:lnTo>
                        <a:pt x="66" y="144"/>
                      </a:lnTo>
                      <a:lnTo>
                        <a:pt x="72" y="144"/>
                      </a:lnTo>
                      <a:lnTo>
                        <a:pt x="78" y="156"/>
                      </a:lnTo>
                      <a:lnTo>
                        <a:pt x="90" y="156"/>
                      </a:lnTo>
                      <a:lnTo>
                        <a:pt x="96" y="162"/>
                      </a:lnTo>
                      <a:lnTo>
                        <a:pt x="102" y="162"/>
                      </a:lnTo>
                      <a:lnTo>
                        <a:pt x="102" y="174"/>
                      </a:lnTo>
                      <a:lnTo>
                        <a:pt x="120" y="192"/>
                      </a:lnTo>
                      <a:lnTo>
                        <a:pt x="132" y="192"/>
                      </a:lnTo>
                      <a:lnTo>
                        <a:pt x="144" y="186"/>
                      </a:lnTo>
                      <a:lnTo>
                        <a:pt x="150" y="186"/>
                      </a:lnTo>
                      <a:lnTo>
                        <a:pt x="162" y="192"/>
                      </a:lnTo>
                      <a:lnTo>
                        <a:pt x="162" y="174"/>
                      </a:lnTo>
                      <a:lnTo>
                        <a:pt x="168" y="174"/>
                      </a:lnTo>
                      <a:lnTo>
                        <a:pt x="174" y="162"/>
                      </a:lnTo>
                      <a:lnTo>
                        <a:pt x="180" y="156"/>
                      </a:lnTo>
                      <a:lnTo>
                        <a:pt x="198" y="156"/>
                      </a:lnTo>
                      <a:lnTo>
                        <a:pt x="210" y="162"/>
                      </a:lnTo>
                      <a:lnTo>
                        <a:pt x="222" y="174"/>
                      </a:lnTo>
                      <a:lnTo>
                        <a:pt x="234" y="168"/>
                      </a:lnTo>
                      <a:lnTo>
                        <a:pt x="246" y="180"/>
                      </a:lnTo>
                      <a:lnTo>
                        <a:pt x="258" y="174"/>
                      </a:lnTo>
                      <a:lnTo>
                        <a:pt x="264" y="168"/>
                      </a:lnTo>
                      <a:lnTo>
                        <a:pt x="276" y="168"/>
                      </a:lnTo>
                      <a:lnTo>
                        <a:pt x="282" y="174"/>
                      </a:lnTo>
                      <a:lnTo>
                        <a:pt x="288" y="174"/>
                      </a:lnTo>
                      <a:lnTo>
                        <a:pt x="300" y="180"/>
                      </a:lnTo>
                      <a:lnTo>
                        <a:pt x="306" y="174"/>
                      </a:lnTo>
                      <a:lnTo>
                        <a:pt x="324" y="174"/>
                      </a:lnTo>
                      <a:lnTo>
                        <a:pt x="330" y="168"/>
                      </a:lnTo>
                      <a:lnTo>
                        <a:pt x="330" y="174"/>
                      </a:lnTo>
                      <a:lnTo>
                        <a:pt x="348" y="174"/>
                      </a:lnTo>
                      <a:lnTo>
                        <a:pt x="360" y="168"/>
                      </a:lnTo>
                      <a:lnTo>
                        <a:pt x="366" y="162"/>
                      </a:lnTo>
                      <a:lnTo>
                        <a:pt x="378" y="156"/>
                      </a:lnTo>
                      <a:lnTo>
                        <a:pt x="378" y="132"/>
                      </a:lnTo>
                      <a:lnTo>
                        <a:pt x="402" y="126"/>
                      </a:lnTo>
                      <a:lnTo>
                        <a:pt x="420" y="114"/>
                      </a:lnTo>
                      <a:lnTo>
                        <a:pt x="414" y="108"/>
                      </a:lnTo>
                      <a:lnTo>
                        <a:pt x="408" y="10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inci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Croatia" descr="© INSCALE GmbH, 05.05.2010&#10;http://www.presentationload.com/">
                  <a:extLst>
                    <a:ext uri="{FF2B5EF4-FFF2-40B4-BE49-F238E27FC236}">
                      <a16:creationId xmlns:a16="http://schemas.microsoft.com/office/drawing/2014/main" id="{DA01AF68-CBBE-40A5-0C1B-B7A8461FD29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5951723" y="2028029"/>
                  <a:ext cx="173343" cy="129084"/>
                </a:xfrm>
                <a:custGeom>
                  <a:avLst/>
                  <a:gdLst>
                    <a:gd name="T0" fmla="*/ 2147483647 w 366"/>
                    <a:gd name="T1" fmla="*/ 2147483647 h 276"/>
                    <a:gd name="T2" fmla="*/ 2147483647 w 366"/>
                    <a:gd name="T3" fmla="*/ 2147483647 h 276"/>
                    <a:gd name="T4" fmla="*/ 2147483647 w 366"/>
                    <a:gd name="T5" fmla="*/ 2147483647 h 276"/>
                    <a:gd name="T6" fmla="*/ 2147483647 w 366"/>
                    <a:gd name="T7" fmla="*/ 2147483647 h 276"/>
                    <a:gd name="T8" fmla="*/ 2147483647 w 366"/>
                    <a:gd name="T9" fmla="*/ 2147483647 h 276"/>
                    <a:gd name="T10" fmla="*/ 2147483647 w 366"/>
                    <a:gd name="T11" fmla="*/ 2147483647 h 276"/>
                    <a:gd name="T12" fmla="*/ 2147483647 w 366"/>
                    <a:gd name="T13" fmla="*/ 2147483647 h 276"/>
                    <a:gd name="T14" fmla="*/ 2147483647 w 366"/>
                    <a:gd name="T15" fmla="*/ 2147483647 h 276"/>
                    <a:gd name="T16" fmla="*/ 2147483647 w 366"/>
                    <a:gd name="T17" fmla="*/ 2147483647 h 276"/>
                    <a:gd name="T18" fmla="*/ 2147483647 w 366"/>
                    <a:gd name="T19" fmla="*/ 2147483647 h 276"/>
                    <a:gd name="T20" fmla="*/ 2147483647 w 366"/>
                    <a:gd name="T21" fmla="*/ 2147483647 h 276"/>
                    <a:gd name="T22" fmla="*/ 2147483647 w 366"/>
                    <a:gd name="T23" fmla="*/ 0 h 276"/>
                    <a:gd name="T24" fmla="*/ 2147483647 w 366"/>
                    <a:gd name="T25" fmla="*/ 2147483647 h 276"/>
                    <a:gd name="T26" fmla="*/ 2147483647 w 366"/>
                    <a:gd name="T27" fmla="*/ 2147483647 h 276"/>
                    <a:gd name="T28" fmla="*/ 2147483647 w 366"/>
                    <a:gd name="T29" fmla="*/ 2147483647 h 276"/>
                    <a:gd name="T30" fmla="*/ 2147483647 w 366"/>
                    <a:gd name="T31" fmla="*/ 2147483647 h 276"/>
                    <a:gd name="T32" fmla="*/ 2147483647 w 366"/>
                    <a:gd name="T33" fmla="*/ 2147483647 h 276"/>
                    <a:gd name="T34" fmla="*/ 2147483647 w 366"/>
                    <a:gd name="T35" fmla="*/ 2147483647 h 276"/>
                    <a:gd name="T36" fmla="*/ 2147483647 w 366"/>
                    <a:gd name="T37" fmla="*/ 2147483647 h 276"/>
                    <a:gd name="T38" fmla="*/ 2147483647 w 366"/>
                    <a:gd name="T39" fmla="*/ 2147483647 h 276"/>
                    <a:gd name="T40" fmla="*/ 0 w 366"/>
                    <a:gd name="T41" fmla="*/ 2147483647 h 276"/>
                    <a:gd name="T42" fmla="*/ 2147483647 w 366"/>
                    <a:gd name="T43" fmla="*/ 2147483647 h 276"/>
                    <a:gd name="T44" fmla="*/ 2147483647 w 366"/>
                    <a:gd name="T45" fmla="*/ 2147483647 h 276"/>
                    <a:gd name="T46" fmla="*/ 2147483647 w 366"/>
                    <a:gd name="T47" fmla="*/ 2147483647 h 276"/>
                    <a:gd name="T48" fmla="*/ 2147483647 w 366"/>
                    <a:gd name="T49" fmla="*/ 2147483647 h 276"/>
                    <a:gd name="T50" fmla="*/ 2147483647 w 366"/>
                    <a:gd name="T51" fmla="*/ 2147483647 h 276"/>
                    <a:gd name="T52" fmla="*/ 2147483647 w 366"/>
                    <a:gd name="T53" fmla="*/ 2147483647 h 276"/>
                    <a:gd name="T54" fmla="*/ 2147483647 w 366"/>
                    <a:gd name="T55" fmla="*/ 2147483647 h 276"/>
                    <a:gd name="T56" fmla="*/ 2147483647 w 366"/>
                    <a:gd name="T57" fmla="*/ 2147483647 h 276"/>
                    <a:gd name="T58" fmla="*/ 2147483647 w 366"/>
                    <a:gd name="T59" fmla="*/ 2147483647 h 276"/>
                    <a:gd name="T60" fmla="*/ 2147483647 w 366"/>
                    <a:gd name="T61" fmla="*/ 2147483647 h 276"/>
                    <a:gd name="T62" fmla="*/ 2147483647 w 366"/>
                    <a:gd name="T63" fmla="*/ 2147483647 h 276"/>
                    <a:gd name="T64" fmla="*/ 2147483647 w 366"/>
                    <a:gd name="T65" fmla="*/ 2147483647 h 276"/>
                    <a:gd name="T66" fmla="*/ 2147483647 w 366"/>
                    <a:gd name="T67" fmla="*/ 2147483647 h 276"/>
                    <a:gd name="T68" fmla="*/ 2147483647 w 366"/>
                    <a:gd name="T69" fmla="*/ 2147483647 h 276"/>
                    <a:gd name="T70" fmla="*/ 2147483647 w 366"/>
                    <a:gd name="T71" fmla="*/ 2147483647 h 276"/>
                    <a:gd name="T72" fmla="*/ 2147483647 w 366"/>
                    <a:gd name="T73" fmla="*/ 2147483647 h 276"/>
                    <a:gd name="T74" fmla="*/ 2147483647 w 366"/>
                    <a:gd name="T75" fmla="*/ 2147483647 h 276"/>
                    <a:gd name="T76" fmla="*/ 2147483647 w 366"/>
                    <a:gd name="T77" fmla="*/ 2147483647 h 276"/>
                    <a:gd name="T78" fmla="*/ 2147483647 w 366"/>
                    <a:gd name="T79" fmla="*/ 2147483647 h 276"/>
                    <a:gd name="T80" fmla="*/ 2147483647 w 366"/>
                    <a:gd name="T81" fmla="*/ 2147483647 h 276"/>
                    <a:gd name="T82" fmla="*/ 2147483647 w 366"/>
                    <a:gd name="T83" fmla="*/ 2147483647 h 276"/>
                    <a:gd name="T84" fmla="*/ 2147483647 w 366"/>
                    <a:gd name="T85" fmla="*/ 2147483647 h 276"/>
                    <a:gd name="T86" fmla="*/ 2147483647 w 366"/>
                    <a:gd name="T87" fmla="*/ 2147483647 h 276"/>
                    <a:gd name="T88" fmla="*/ 2147483647 w 366"/>
                    <a:gd name="T89" fmla="*/ 2147483647 h 276"/>
                    <a:gd name="T90" fmla="*/ 2147483647 w 366"/>
                    <a:gd name="T91" fmla="*/ 2147483647 h 27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366"/>
                    <a:gd name="T139" fmla="*/ 0 h 276"/>
                    <a:gd name="T140" fmla="*/ 366 w 366"/>
                    <a:gd name="T141" fmla="*/ 276 h 27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366" h="276">
                      <a:moveTo>
                        <a:pt x="342" y="126"/>
                      </a:moveTo>
                      <a:lnTo>
                        <a:pt x="342" y="114"/>
                      </a:lnTo>
                      <a:lnTo>
                        <a:pt x="348" y="114"/>
                      </a:lnTo>
                      <a:lnTo>
                        <a:pt x="354" y="108"/>
                      </a:lnTo>
                      <a:lnTo>
                        <a:pt x="360" y="108"/>
                      </a:lnTo>
                      <a:lnTo>
                        <a:pt x="366" y="102"/>
                      </a:lnTo>
                      <a:lnTo>
                        <a:pt x="360" y="102"/>
                      </a:lnTo>
                      <a:lnTo>
                        <a:pt x="348" y="96"/>
                      </a:lnTo>
                      <a:lnTo>
                        <a:pt x="336" y="96"/>
                      </a:lnTo>
                      <a:lnTo>
                        <a:pt x="342" y="78"/>
                      </a:lnTo>
                      <a:lnTo>
                        <a:pt x="336" y="78"/>
                      </a:lnTo>
                      <a:lnTo>
                        <a:pt x="330" y="48"/>
                      </a:lnTo>
                      <a:lnTo>
                        <a:pt x="324" y="48"/>
                      </a:lnTo>
                      <a:lnTo>
                        <a:pt x="312" y="54"/>
                      </a:lnTo>
                      <a:lnTo>
                        <a:pt x="270" y="60"/>
                      </a:lnTo>
                      <a:lnTo>
                        <a:pt x="264" y="48"/>
                      </a:lnTo>
                      <a:lnTo>
                        <a:pt x="246" y="48"/>
                      </a:lnTo>
                      <a:lnTo>
                        <a:pt x="234" y="42"/>
                      </a:lnTo>
                      <a:lnTo>
                        <a:pt x="228" y="36"/>
                      </a:lnTo>
                      <a:lnTo>
                        <a:pt x="216" y="30"/>
                      </a:lnTo>
                      <a:lnTo>
                        <a:pt x="204" y="18"/>
                      </a:lnTo>
                      <a:lnTo>
                        <a:pt x="204" y="12"/>
                      </a:lnTo>
                      <a:lnTo>
                        <a:pt x="198" y="6"/>
                      </a:lnTo>
                      <a:lnTo>
                        <a:pt x="186" y="0"/>
                      </a:lnTo>
                      <a:lnTo>
                        <a:pt x="162" y="0"/>
                      </a:lnTo>
                      <a:lnTo>
                        <a:pt x="162" y="12"/>
                      </a:lnTo>
                      <a:lnTo>
                        <a:pt x="150" y="18"/>
                      </a:lnTo>
                      <a:lnTo>
                        <a:pt x="120" y="18"/>
                      </a:lnTo>
                      <a:lnTo>
                        <a:pt x="120" y="30"/>
                      </a:lnTo>
                      <a:lnTo>
                        <a:pt x="126" y="36"/>
                      </a:lnTo>
                      <a:lnTo>
                        <a:pt x="126" y="42"/>
                      </a:lnTo>
                      <a:lnTo>
                        <a:pt x="114" y="54"/>
                      </a:lnTo>
                      <a:lnTo>
                        <a:pt x="102" y="60"/>
                      </a:lnTo>
                      <a:lnTo>
                        <a:pt x="102" y="78"/>
                      </a:lnTo>
                      <a:lnTo>
                        <a:pt x="60" y="78"/>
                      </a:lnTo>
                      <a:lnTo>
                        <a:pt x="54" y="72"/>
                      </a:lnTo>
                      <a:lnTo>
                        <a:pt x="54" y="66"/>
                      </a:lnTo>
                      <a:lnTo>
                        <a:pt x="48" y="78"/>
                      </a:lnTo>
                      <a:lnTo>
                        <a:pt x="30" y="78"/>
                      </a:lnTo>
                      <a:lnTo>
                        <a:pt x="18" y="72"/>
                      </a:lnTo>
                      <a:lnTo>
                        <a:pt x="18" y="84"/>
                      </a:lnTo>
                      <a:lnTo>
                        <a:pt x="0" y="84"/>
                      </a:lnTo>
                      <a:lnTo>
                        <a:pt x="0" y="132"/>
                      </a:lnTo>
                      <a:lnTo>
                        <a:pt x="6" y="132"/>
                      </a:lnTo>
                      <a:lnTo>
                        <a:pt x="12" y="120"/>
                      </a:lnTo>
                      <a:lnTo>
                        <a:pt x="24" y="114"/>
                      </a:lnTo>
                      <a:lnTo>
                        <a:pt x="30" y="102"/>
                      </a:lnTo>
                      <a:lnTo>
                        <a:pt x="42" y="102"/>
                      </a:lnTo>
                      <a:lnTo>
                        <a:pt x="48" y="114"/>
                      </a:lnTo>
                      <a:lnTo>
                        <a:pt x="48" y="132"/>
                      </a:lnTo>
                      <a:lnTo>
                        <a:pt x="78" y="126"/>
                      </a:lnTo>
                      <a:lnTo>
                        <a:pt x="78" y="132"/>
                      </a:lnTo>
                      <a:lnTo>
                        <a:pt x="72" y="144"/>
                      </a:lnTo>
                      <a:lnTo>
                        <a:pt x="72" y="150"/>
                      </a:lnTo>
                      <a:lnTo>
                        <a:pt x="84" y="162"/>
                      </a:lnTo>
                      <a:lnTo>
                        <a:pt x="96" y="168"/>
                      </a:lnTo>
                      <a:lnTo>
                        <a:pt x="96" y="180"/>
                      </a:lnTo>
                      <a:lnTo>
                        <a:pt x="144" y="216"/>
                      </a:lnTo>
                      <a:lnTo>
                        <a:pt x="144" y="240"/>
                      </a:lnTo>
                      <a:lnTo>
                        <a:pt x="198" y="240"/>
                      </a:lnTo>
                      <a:lnTo>
                        <a:pt x="210" y="246"/>
                      </a:lnTo>
                      <a:lnTo>
                        <a:pt x="216" y="252"/>
                      </a:lnTo>
                      <a:lnTo>
                        <a:pt x="216" y="276"/>
                      </a:lnTo>
                      <a:lnTo>
                        <a:pt x="246" y="276"/>
                      </a:lnTo>
                      <a:lnTo>
                        <a:pt x="252" y="270"/>
                      </a:lnTo>
                      <a:lnTo>
                        <a:pt x="252" y="264"/>
                      </a:lnTo>
                      <a:lnTo>
                        <a:pt x="246" y="252"/>
                      </a:lnTo>
                      <a:lnTo>
                        <a:pt x="234" y="246"/>
                      </a:lnTo>
                      <a:lnTo>
                        <a:pt x="216" y="234"/>
                      </a:lnTo>
                      <a:lnTo>
                        <a:pt x="204" y="228"/>
                      </a:lnTo>
                      <a:lnTo>
                        <a:pt x="192" y="216"/>
                      </a:lnTo>
                      <a:lnTo>
                        <a:pt x="180" y="186"/>
                      </a:lnTo>
                      <a:lnTo>
                        <a:pt x="162" y="180"/>
                      </a:lnTo>
                      <a:lnTo>
                        <a:pt x="162" y="162"/>
                      </a:lnTo>
                      <a:lnTo>
                        <a:pt x="156" y="156"/>
                      </a:lnTo>
                      <a:lnTo>
                        <a:pt x="150" y="156"/>
                      </a:lnTo>
                      <a:lnTo>
                        <a:pt x="150" y="144"/>
                      </a:lnTo>
                      <a:lnTo>
                        <a:pt x="132" y="138"/>
                      </a:lnTo>
                      <a:lnTo>
                        <a:pt x="120" y="126"/>
                      </a:lnTo>
                      <a:lnTo>
                        <a:pt x="138" y="120"/>
                      </a:lnTo>
                      <a:lnTo>
                        <a:pt x="138" y="96"/>
                      </a:lnTo>
                      <a:lnTo>
                        <a:pt x="144" y="96"/>
                      </a:lnTo>
                      <a:lnTo>
                        <a:pt x="150" y="102"/>
                      </a:lnTo>
                      <a:lnTo>
                        <a:pt x="162" y="108"/>
                      </a:lnTo>
                      <a:lnTo>
                        <a:pt x="186" y="102"/>
                      </a:lnTo>
                      <a:lnTo>
                        <a:pt x="210" y="102"/>
                      </a:lnTo>
                      <a:lnTo>
                        <a:pt x="228" y="108"/>
                      </a:lnTo>
                      <a:lnTo>
                        <a:pt x="240" y="102"/>
                      </a:lnTo>
                      <a:lnTo>
                        <a:pt x="252" y="102"/>
                      </a:lnTo>
                      <a:lnTo>
                        <a:pt x="258" y="108"/>
                      </a:lnTo>
                      <a:lnTo>
                        <a:pt x="312" y="108"/>
                      </a:lnTo>
                      <a:lnTo>
                        <a:pt x="324" y="126"/>
                      </a:lnTo>
                      <a:lnTo>
                        <a:pt x="342" y="12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inci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Bosnia and Herzegovina" descr="© INSCALE GmbH, 05.05.2010&#10;http://www.presentationload.com/">
                  <a:extLst>
                    <a:ext uri="{FF2B5EF4-FFF2-40B4-BE49-F238E27FC236}">
                      <a16:creationId xmlns:a16="http://schemas.microsoft.com/office/drawing/2014/main" id="{27304ED8-9544-7A60-8C79-68727187E79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008889" y="2072287"/>
                  <a:ext cx="125396" cy="110643"/>
                </a:xfrm>
                <a:custGeom>
                  <a:avLst/>
                  <a:gdLst>
                    <a:gd name="T0" fmla="*/ 2147483647 w 264"/>
                    <a:gd name="T1" fmla="*/ 2147483647 h 234"/>
                    <a:gd name="T2" fmla="*/ 2147483647 w 264"/>
                    <a:gd name="T3" fmla="*/ 2147483647 h 234"/>
                    <a:gd name="T4" fmla="*/ 2147483647 w 264"/>
                    <a:gd name="T5" fmla="*/ 2147483647 h 234"/>
                    <a:gd name="T6" fmla="*/ 2147483647 w 264"/>
                    <a:gd name="T7" fmla="*/ 2147483647 h 234"/>
                    <a:gd name="T8" fmla="*/ 2147483647 w 264"/>
                    <a:gd name="T9" fmla="*/ 2147483647 h 234"/>
                    <a:gd name="T10" fmla="*/ 2147483647 w 264"/>
                    <a:gd name="T11" fmla="*/ 2147483647 h 234"/>
                    <a:gd name="T12" fmla="*/ 2147483647 w 264"/>
                    <a:gd name="T13" fmla="*/ 2147483647 h 234"/>
                    <a:gd name="T14" fmla="*/ 2147483647 w 264"/>
                    <a:gd name="T15" fmla="*/ 2147483647 h 234"/>
                    <a:gd name="T16" fmla="*/ 2147483647 w 264"/>
                    <a:gd name="T17" fmla="*/ 2147483647 h 234"/>
                    <a:gd name="T18" fmla="*/ 2147483647 w 264"/>
                    <a:gd name="T19" fmla="*/ 2147483647 h 234"/>
                    <a:gd name="T20" fmla="*/ 2147483647 w 264"/>
                    <a:gd name="T21" fmla="*/ 2147483647 h 234"/>
                    <a:gd name="T22" fmla="*/ 2147483647 w 264"/>
                    <a:gd name="T23" fmla="*/ 2147483647 h 234"/>
                    <a:gd name="T24" fmla="*/ 2147483647 w 264"/>
                    <a:gd name="T25" fmla="*/ 2147483647 h 234"/>
                    <a:gd name="T26" fmla="*/ 2147483647 w 264"/>
                    <a:gd name="T27" fmla="*/ 2147483647 h 234"/>
                    <a:gd name="T28" fmla="*/ 2147483647 w 264"/>
                    <a:gd name="T29" fmla="*/ 2147483647 h 234"/>
                    <a:gd name="T30" fmla="*/ 2147483647 w 264"/>
                    <a:gd name="T31" fmla="*/ 2147483647 h 234"/>
                    <a:gd name="T32" fmla="*/ 2147483647 w 264"/>
                    <a:gd name="T33" fmla="*/ 2147483647 h 234"/>
                    <a:gd name="T34" fmla="*/ 2147483647 w 264"/>
                    <a:gd name="T35" fmla="*/ 2147483647 h 234"/>
                    <a:gd name="T36" fmla="*/ 2147483647 w 264"/>
                    <a:gd name="T37" fmla="*/ 2147483647 h 234"/>
                    <a:gd name="T38" fmla="*/ 2147483647 w 264"/>
                    <a:gd name="T39" fmla="*/ 0 h 234"/>
                    <a:gd name="T40" fmla="*/ 2147483647 w 264"/>
                    <a:gd name="T41" fmla="*/ 0 h 234"/>
                    <a:gd name="T42" fmla="*/ 2147483647 w 264"/>
                    <a:gd name="T43" fmla="*/ 2147483647 h 234"/>
                    <a:gd name="T44" fmla="*/ 0 w 264"/>
                    <a:gd name="T45" fmla="*/ 2147483647 h 234"/>
                    <a:gd name="T46" fmla="*/ 2147483647 w 264"/>
                    <a:gd name="T47" fmla="*/ 2147483647 h 234"/>
                    <a:gd name="T48" fmla="*/ 2147483647 w 264"/>
                    <a:gd name="T49" fmla="*/ 2147483647 h 234"/>
                    <a:gd name="T50" fmla="*/ 2147483647 w 264"/>
                    <a:gd name="T51" fmla="*/ 2147483647 h 234"/>
                    <a:gd name="T52" fmla="*/ 2147483647 w 264"/>
                    <a:gd name="T53" fmla="*/ 2147483647 h 234"/>
                    <a:gd name="T54" fmla="*/ 2147483647 w 264"/>
                    <a:gd name="T55" fmla="*/ 2147483647 h 234"/>
                    <a:gd name="T56" fmla="*/ 2147483647 w 264"/>
                    <a:gd name="T57" fmla="*/ 2147483647 h 234"/>
                    <a:gd name="T58" fmla="*/ 2147483647 w 264"/>
                    <a:gd name="T59" fmla="*/ 2147483647 h 234"/>
                    <a:gd name="T60" fmla="*/ 2147483647 w 264"/>
                    <a:gd name="T61" fmla="*/ 2147483647 h 234"/>
                    <a:gd name="T62" fmla="*/ 2147483647 w 264"/>
                    <a:gd name="T63" fmla="*/ 2147483647 h 234"/>
                    <a:gd name="T64" fmla="*/ 2147483647 w 264"/>
                    <a:gd name="T65" fmla="*/ 2147483647 h 234"/>
                    <a:gd name="T66" fmla="*/ 2147483647 w 264"/>
                    <a:gd name="T67" fmla="*/ 2147483647 h 234"/>
                    <a:gd name="T68" fmla="*/ 2147483647 w 264"/>
                    <a:gd name="T69" fmla="*/ 2147483647 h 234"/>
                    <a:gd name="T70" fmla="*/ 2147483647 w 264"/>
                    <a:gd name="T71" fmla="*/ 2147483647 h 234"/>
                    <a:gd name="T72" fmla="*/ 2147483647 w 264"/>
                    <a:gd name="T73" fmla="*/ 2147483647 h 234"/>
                    <a:gd name="T74" fmla="*/ 2147483647 w 264"/>
                    <a:gd name="T75" fmla="*/ 2147483647 h 234"/>
                    <a:gd name="T76" fmla="*/ 2147483647 w 264"/>
                    <a:gd name="T77" fmla="*/ 2147483647 h 234"/>
                    <a:gd name="T78" fmla="*/ 2147483647 w 264"/>
                    <a:gd name="T79" fmla="*/ 2147483647 h 234"/>
                    <a:gd name="T80" fmla="*/ 2147483647 w 264"/>
                    <a:gd name="T81" fmla="*/ 2147483647 h 234"/>
                    <a:gd name="T82" fmla="*/ 2147483647 w 264"/>
                    <a:gd name="T83" fmla="*/ 2147483647 h 234"/>
                    <a:gd name="T84" fmla="*/ 2147483647 w 264"/>
                    <a:gd name="T85" fmla="*/ 2147483647 h 234"/>
                    <a:gd name="T86" fmla="*/ 2147483647 w 264"/>
                    <a:gd name="T87" fmla="*/ 2147483647 h 234"/>
                    <a:gd name="T88" fmla="*/ 2147483647 w 264"/>
                    <a:gd name="T89" fmla="*/ 2147483647 h 234"/>
                    <a:gd name="T90" fmla="*/ 2147483647 w 264"/>
                    <a:gd name="T91" fmla="*/ 2147483647 h 234"/>
                    <a:gd name="T92" fmla="*/ 2147483647 w 264"/>
                    <a:gd name="T93" fmla="*/ 2147483647 h 234"/>
                    <a:gd name="T94" fmla="*/ 2147483647 w 264"/>
                    <a:gd name="T95" fmla="*/ 2147483647 h 234"/>
                    <a:gd name="T96" fmla="*/ 2147483647 w 264"/>
                    <a:gd name="T97" fmla="*/ 2147483647 h 234"/>
                    <a:gd name="T98" fmla="*/ 2147483647 w 264"/>
                    <a:gd name="T99" fmla="*/ 2147483647 h 234"/>
                    <a:gd name="T100" fmla="*/ 2147483647 w 264"/>
                    <a:gd name="T101" fmla="*/ 2147483647 h 234"/>
                    <a:gd name="T102" fmla="*/ 2147483647 w 264"/>
                    <a:gd name="T103" fmla="*/ 2147483647 h 234"/>
                    <a:gd name="T104" fmla="*/ 2147483647 w 264"/>
                    <a:gd name="T105" fmla="*/ 2147483647 h 234"/>
                    <a:gd name="T106" fmla="*/ 2147483647 w 264"/>
                    <a:gd name="T107" fmla="*/ 2147483647 h 234"/>
                    <a:gd name="T108" fmla="*/ 2147483647 w 264"/>
                    <a:gd name="T109" fmla="*/ 2147483647 h 234"/>
                    <a:gd name="T110" fmla="*/ 2147483647 w 264"/>
                    <a:gd name="T111" fmla="*/ 2147483647 h 234"/>
                    <a:gd name="T112" fmla="*/ 2147483647 w 264"/>
                    <a:gd name="T113" fmla="*/ 2147483647 h 234"/>
                    <a:gd name="T114" fmla="*/ 2147483647 w 264"/>
                    <a:gd name="T115" fmla="*/ 2147483647 h 234"/>
                    <a:gd name="T116" fmla="*/ 2147483647 w 264"/>
                    <a:gd name="T117" fmla="*/ 2147483647 h 234"/>
                    <a:gd name="T118" fmla="*/ 2147483647 w 264"/>
                    <a:gd name="T119" fmla="*/ 2147483647 h 234"/>
                    <a:gd name="T120" fmla="*/ 2147483647 w 264"/>
                    <a:gd name="T121" fmla="*/ 2147483647 h 234"/>
                    <a:gd name="T122" fmla="*/ 2147483647 w 264"/>
                    <a:gd name="T123" fmla="*/ 2147483647 h 234"/>
                    <a:gd name="T124" fmla="*/ 2147483647 w 264"/>
                    <a:gd name="T125" fmla="*/ 2147483647 h 234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264"/>
                    <a:gd name="T190" fmla="*/ 0 h 234"/>
                    <a:gd name="T191" fmla="*/ 264 w 264"/>
                    <a:gd name="T192" fmla="*/ 234 h 234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264" h="234">
                      <a:moveTo>
                        <a:pt x="246" y="78"/>
                      </a:moveTo>
                      <a:lnTo>
                        <a:pt x="228" y="78"/>
                      </a:lnTo>
                      <a:lnTo>
                        <a:pt x="228" y="60"/>
                      </a:lnTo>
                      <a:lnTo>
                        <a:pt x="246" y="42"/>
                      </a:lnTo>
                      <a:lnTo>
                        <a:pt x="246" y="30"/>
                      </a:lnTo>
                      <a:lnTo>
                        <a:pt x="234" y="30"/>
                      </a:lnTo>
                      <a:lnTo>
                        <a:pt x="222" y="36"/>
                      </a:lnTo>
                      <a:lnTo>
                        <a:pt x="216" y="36"/>
                      </a:lnTo>
                      <a:lnTo>
                        <a:pt x="216" y="30"/>
                      </a:lnTo>
                      <a:lnTo>
                        <a:pt x="204" y="30"/>
                      </a:lnTo>
                      <a:lnTo>
                        <a:pt x="192" y="12"/>
                      </a:lnTo>
                      <a:lnTo>
                        <a:pt x="138" y="12"/>
                      </a:lnTo>
                      <a:lnTo>
                        <a:pt x="132" y="6"/>
                      </a:lnTo>
                      <a:lnTo>
                        <a:pt x="120" y="6"/>
                      </a:lnTo>
                      <a:lnTo>
                        <a:pt x="108" y="12"/>
                      </a:lnTo>
                      <a:lnTo>
                        <a:pt x="90" y="6"/>
                      </a:lnTo>
                      <a:lnTo>
                        <a:pt x="66" y="6"/>
                      </a:lnTo>
                      <a:lnTo>
                        <a:pt x="42" y="12"/>
                      </a:lnTo>
                      <a:lnTo>
                        <a:pt x="30" y="6"/>
                      </a:lnTo>
                      <a:lnTo>
                        <a:pt x="24" y="0"/>
                      </a:lnTo>
                      <a:lnTo>
                        <a:pt x="18" y="0"/>
                      </a:lnTo>
                      <a:lnTo>
                        <a:pt x="18" y="24"/>
                      </a:lnTo>
                      <a:lnTo>
                        <a:pt x="0" y="30"/>
                      </a:lnTo>
                      <a:lnTo>
                        <a:pt x="12" y="42"/>
                      </a:lnTo>
                      <a:lnTo>
                        <a:pt x="30" y="48"/>
                      </a:lnTo>
                      <a:lnTo>
                        <a:pt x="30" y="60"/>
                      </a:lnTo>
                      <a:lnTo>
                        <a:pt x="36" y="60"/>
                      </a:lnTo>
                      <a:lnTo>
                        <a:pt x="42" y="66"/>
                      </a:lnTo>
                      <a:lnTo>
                        <a:pt x="42" y="84"/>
                      </a:lnTo>
                      <a:lnTo>
                        <a:pt x="60" y="90"/>
                      </a:lnTo>
                      <a:lnTo>
                        <a:pt x="72" y="120"/>
                      </a:lnTo>
                      <a:lnTo>
                        <a:pt x="84" y="132"/>
                      </a:lnTo>
                      <a:lnTo>
                        <a:pt x="96" y="138"/>
                      </a:lnTo>
                      <a:lnTo>
                        <a:pt x="114" y="150"/>
                      </a:lnTo>
                      <a:lnTo>
                        <a:pt x="126" y="156"/>
                      </a:lnTo>
                      <a:lnTo>
                        <a:pt x="132" y="168"/>
                      </a:lnTo>
                      <a:lnTo>
                        <a:pt x="132" y="174"/>
                      </a:lnTo>
                      <a:lnTo>
                        <a:pt x="126" y="180"/>
                      </a:lnTo>
                      <a:lnTo>
                        <a:pt x="138" y="180"/>
                      </a:lnTo>
                      <a:lnTo>
                        <a:pt x="156" y="198"/>
                      </a:lnTo>
                      <a:lnTo>
                        <a:pt x="162" y="210"/>
                      </a:lnTo>
                      <a:lnTo>
                        <a:pt x="174" y="216"/>
                      </a:lnTo>
                      <a:lnTo>
                        <a:pt x="192" y="234"/>
                      </a:lnTo>
                      <a:lnTo>
                        <a:pt x="210" y="204"/>
                      </a:lnTo>
                      <a:lnTo>
                        <a:pt x="198" y="198"/>
                      </a:lnTo>
                      <a:lnTo>
                        <a:pt x="192" y="198"/>
                      </a:lnTo>
                      <a:lnTo>
                        <a:pt x="186" y="192"/>
                      </a:lnTo>
                      <a:lnTo>
                        <a:pt x="186" y="186"/>
                      </a:lnTo>
                      <a:lnTo>
                        <a:pt x="192" y="180"/>
                      </a:lnTo>
                      <a:lnTo>
                        <a:pt x="198" y="180"/>
                      </a:lnTo>
                      <a:lnTo>
                        <a:pt x="204" y="168"/>
                      </a:lnTo>
                      <a:lnTo>
                        <a:pt x="204" y="162"/>
                      </a:lnTo>
                      <a:lnTo>
                        <a:pt x="210" y="156"/>
                      </a:lnTo>
                      <a:lnTo>
                        <a:pt x="228" y="156"/>
                      </a:lnTo>
                      <a:lnTo>
                        <a:pt x="228" y="132"/>
                      </a:lnTo>
                      <a:lnTo>
                        <a:pt x="258" y="132"/>
                      </a:lnTo>
                      <a:lnTo>
                        <a:pt x="258" y="126"/>
                      </a:lnTo>
                      <a:lnTo>
                        <a:pt x="252" y="114"/>
                      </a:lnTo>
                      <a:lnTo>
                        <a:pt x="240" y="102"/>
                      </a:lnTo>
                      <a:lnTo>
                        <a:pt x="264" y="96"/>
                      </a:lnTo>
                      <a:lnTo>
                        <a:pt x="258" y="84"/>
                      </a:lnTo>
                      <a:lnTo>
                        <a:pt x="252" y="78"/>
                      </a:lnTo>
                      <a:lnTo>
                        <a:pt x="246" y="7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inci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Belgium" descr="© INSCALE GmbH, 05.05.2010&#10;http://www.presentationload.com/">
                  <a:extLst>
                    <a:ext uri="{FF2B5EF4-FFF2-40B4-BE49-F238E27FC236}">
                      <a16:creationId xmlns:a16="http://schemas.microsoft.com/office/drawing/2014/main" id="{8A17C12A-FD47-3FC8-764A-60AF2707C2D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5632698" y="1845467"/>
                  <a:ext cx="105113" cy="71919"/>
                </a:xfrm>
                <a:custGeom>
                  <a:avLst/>
                  <a:gdLst>
                    <a:gd name="T0" fmla="*/ 0 w 222"/>
                    <a:gd name="T1" fmla="*/ 2147483647 h 150"/>
                    <a:gd name="T2" fmla="*/ 2147483647 w 222"/>
                    <a:gd name="T3" fmla="*/ 2147483647 h 150"/>
                    <a:gd name="T4" fmla="*/ 2147483647 w 222"/>
                    <a:gd name="T5" fmla="*/ 2147483647 h 150"/>
                    <a:gd name="T6" fmla="*/ 2147483647 w 222"/>
                    <a:gd name="T7" fmla="*/ 2147483647 h 150"/>
                    <a:gd name="T8" fmla="*/ 2147483647 w 222"/>
                    <a:gd name="T9" fmla="*/ 2147483647 h 150"/>
                    <a:gd name="T10" fmla="*/ 2147483647 w 222"/>
                    <a:gd name="T11" fmla="*/ 2147483647 h 150"/>
                    <a:gd name="T12" fmla="*/ 2147483647 w 222"/>
                    <a:gd name="T13" fmla="*/ 2147483647 h 150"/>
                    <a:gd name="T14" fmla="*/ 2147483647 w 222"/>
                    <a:gd name="T15" fmla="*/ 2147483647 h 150"/>
                    <a:gd name="T16" fmla="*/ 2147483647 w 222"/>
                    <a:gd name="T17" fmla="*/ 2147483647 h 150"/>
                    <a:gd name="T18" fmla="*/ 2147483647 w 222"/>
                    <a:gd name="T19" fmla="*/ 2147483647 h 150"/>
                    <a:gd name="T20" fmla="*/ 2147483647 w 222"/>
                    <a:gd name="T21" fmla="*/ 2147483647 h 150"/>
                    <a:gd name="T22" fmla="*/ 2147483647 w 222"/>
                    <a:gd name="T23" fmla="*/ 2147483647 h 150"/>
                    <a:gd name="T24" fmla="*/ 2147483647 w 222"/>
                    <a:gd name="T25" fmla="*/ 2147483647 h 150"/>
                    <a:gd name="T26" fmla="*/ 2147483647 w 222"/>
                    <a:gd name="T27" fmla="*/ 2147483647 h 150"/>
                    <a:gd name="T28" fmla="*/ 2147483647 w 222"/>
                    <a:gd name="T29" fmla="*/ 2147483647 h 150"/>
                    <a:gd name="T30" fmla="*/ 2147483647 w 222"/>
                    <a:gd name="T31" fmla="*/ 2147483647 h 150"/>
                    <a:gd name="T32" fmla="*/ 2147483647 w 222"/>
                    <a:gd name="T33" fmla="*/ 2147483647 h 150"/>
                    <a:gd name="T34" fmla="*/ 2147483647 w 222"/>
                    <a:gd name="T35" fmla="*/ 2147483647 h 150"/>
                    <a:gd name="T36" fmla="*/ 2147483647 w 222"/>
                    <a:gd name="T37" fmla="*/ 2147483647 h 150"/>
                    <a:gd name="T38" fmla="*/ 2147483647 w 222"/>
                    <a:gd name="T39" fmla="*/ 2147483647 h 150"/>
                    <a:gd name="T40" fmla="*/ 2147483647 w 222"/>
                    <a:gd name="T41" fmla="*/ 2147483647 h 150"/>
                    <a:gd name="T42" fmla="*/ 2147483647 w 222"/>
                    <a:gd name="T43" fmla="*/ 2147483647 h 150"/>
                    <a:gd name="T44" fmla="*/ 2147483647 w 222"/>
                    <a:gd name="T45" fmla="*/ 2147483647 h 150"/>
                    <a:gd name="T46" fmla="*/ 2147483647 w 222"/>
                    <a:gd name="T47" fmla="*/ 2147483647 h 150"/>
                    <a:gd name="T48" fmla="*/ 2147483647 w 222"/>
                    <a:gd name="T49" fmla="*/ 2147483647 h 150"/>
                    <a:gd name="T50" fmla="*/ 2147483647 w 222"/>
                    <a:gd name="T51" fmla="*/ 2147483647 h 150"/>
                    <a:gd name="T52" fmla="*/ 2147483647 w 222"/>
                    <a:gd name="T53" fmla="*/ 2147483647 h 150"/>
                    <a:gd name="T54" fmla="*/ 2147483647 w 222"/>
                    <a:gd name="T55" fmla="*/ 2147483647 h 150"/>
                    <a:gd name="T56" fmla="*/ 2147483647 w 222"/>
                    <a:gd name="T57" fmla="*/ 2147483647 h 150"/>
                    <a:gd name="T58" fmla="*/ 2147483647 w 222"/>
                    <a:gd name="T59" fmla="*/ 2147483647 h 150"/>
                    <a:gd name="T60" fmla="*/ 2147483647 w 222"/>
                    <a:gd name="T61" fmla="*/ 2147483647 h 150"/>
                    <a:gd name="T62" fmla="*/ 2147483647 w 222"/>
                    <a:gd name="T63" fmla="*/ 2147483647 h 150"/>
                    <a:gd name="T64" fmla="*/ 2147483647 w 222"/>
                    <a:gd name="T65" fmla="*/ 2147483647 h 150"/>
                    <a:gd name="T66" fmla="*/ 2147483647 w 222"/>
                    <a:gd name="T67" fmla="*/ 2147483647 h 150"/>
                    <a:gd name="T68" fmla="*/ 2147483647 w 222"/>
                    <a:gd name="T69" fmla="*/ 2147483647 h 150"/>
                    <a:gd name="T70" fmla="*/ 2147483647 w 222"/>
                    <a:gd name="T71" fmla="*/ 2147483647 h 150"/>
                    <a:gd name="T72" fmla="*/ 2147483647 w 222"/>
                    <a:gd name="T73" fmla="*/ 2147483647 h 150"/>
                    <a:gd name="T74" fmla="*/ 2147483647 w 222"/>
                    <a:gd name="T75" fmla="*/ 2147483647 h 150"/>
                    <a:gd name="T76" fmla="*/ 2147483647 w 222"/>
                    <a:gd name="T77" fmla="*/ 2147483647 h 150"/>
                    <a:gd name="T78" fmla="*/ 2147483647 w 222"/>
                    <a:gd name="T79" fmla="*/ 2147483647 h 150"/>
                    <a:gd name="T80" fmla="*/ 2147483647 w 222"/>
                    <a:gd name="T81" fmla="*/ 0 h 150"/>
                    <a:gd name="T82" fmla="*/ 2147483647 w 222"/>
                    <a:gd name="T83" fmla="*/ 0 h 150"/>
                    <a:gd name="T84" fmla="*/ 2147483647 w 222"/>
                    <a:gd name="T85" fmla="*/ 2147483647 h 150"/>
                    <a:gd name="T86" fmla="*/ 2147483647 w 222"/>
                    <a:gd name="T87" fmla="*/ 0 h 150"/>
                    <a:gd name="T88" fmla="*/ 2147483647 w 222"/>
                    <a:gd name="T89" fmla="*/ 2147483647 h 150"/>
                    <a:gd name="T90" fmla="*/ 2147483647 w 222"/>
                    <a:gd name="T91" fmla="*/ 2147483647 h 150"/>
                    <a:gd name="T92" fmla="*/ 2147483647 w 222"/>
                    <a:gd name="T93" fmla="*/ 2147483647 h 150"/>
                    <a:gd name="T94" fmla="*/ 2147483647 w 222"/>
                    <a:gd name="T95" fmla="*/ 2147483647 h 150"/>
                    <a:gd name="T96" fmla="*/ 2147483647 w 222"/>
                    <a:gd name="T97" fmla="*/ 2147483647 h 150"/>
                    <a:gd name="T98" fmla="*/ 2147483647 w 222"/>
                    <a:gd name="T99" fmla="*/ 2147483647 h 150"/>
                    <a:gd name="T100" fmla="*/ 2147483647 w 222"/>
                    <a:gd name="T101" fmla="*/ 2147483647 h 150"/>
                    <a:gd name="T102" fmla="*/ 0 w 222"/>
                    <a:gd name="T103" fmla="*/ 2147483647 h 150"/>
                    <a:gd name="T104" fmla="*/ 0 w 222"/>
                    <a:gd name="T105" fmla="*/ 2147483647 h 150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222"/>
                    <a:gd name="T160" fmla="*/ 0 h 150"/>
                    <a:gd name="T161" fmla="*/ 222 w 222"/>
                    <a:gd name="T162" fmla="*/ 150 h 150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222" h="150">
                      <a:moveTo>
                        <a:pt x="0" y="42"/>
                      </a:moveTo>
                      <a:lnTo>
                        <a:pt x="6" y="60"/>
                      </a:lnTo>
                      <a:lnTo>
                        <a:pt x="30" y="66"/>
                      </a:lnTo>
                      <a:lnTo>
                        <a:pt x="42" y="78"/>
                      </a:lnTo>
                      <a:lnTo>
                        <a:pt x="66" y="78"/>
                      </a:lnTo>
                      <a:lnTo>
                        <a:pt x="78" y="84"/>
                      </a:lnTo>
                      <a:lnTo>
                        <a:pt x="84" y="90"/>
                      </a:lnTo>
                      <a:lnTo>
                        <a:pt x="84" y="114"/>
                      </a:lnTo>
                      <a:lnTo>
                        <a:pt x="108" y="114"/>
                      </a:lnTo>
                      <a:lnTo>
                        <a:pt x="120" y="102"/>
                      </a:lnTo>
                      <a:lnTo>
                        <a:pt x="120" y="126"/>
                      </a:lnTo>
                      <a:lnTo>
                        <a:pt x="132" y="126"/>
                      </a:lnTo>
                      <a:lnTo>
                        <a:pt x="144" y="132"/>
                      </a:lnTo>
                      <a:lnTo>
                        <a:pt x="150" y="132"/>
                      </a:lnTo>
                      <a:lnTo>
                        <a:pt x="162" y="144"/>
                      </a:lnTo>
                      <a:lnTo>
                        <a:pt x="180" y="144"/>
                      </a:lnTo>
                      <a:lnTo>
                        <a:pt x="192" y="150"/>
                      </a:lnTo>
                      <a:lnTo>
                        <a:pt x="192" y="144"/>
                      </a:lnTo>
                      <a:lnTo>
                        <a:pt x="186" y="132"/>
                      </a:lnTo>
                      <a:lnTo>
                        <a:pt x="174" y="120"/>
                      </a:lnTo>
                      <a:lnTo>
                        <a:pt x="174" y="114"/>
                      </a:lnTo>
                      <a:lnTo>
                        <a:pt x="180" y="114"/>
                      </a:lnTo>
                      <a:lnTo>
                        <a:pt x="192" y="108"/>
                      </a:lnTo>
                      <a:lnTo>
                        <a:pt x="198" y="102"/>
                      </a:lnTo>
                      <a:lnTo>
                        <a:pt x="204" y="102"/>
                      </a:lnTo>
                      <a:lnTo>
                        <a:pt x="204" y="96"/>
                      </a:lnTo>
                      <a:lnTo>
                        <a:pt x="210" y="90"/>
                      </a:lnTo>
                      <a:lnTo>
                        <a:pt x="222" y="90"/>
                      </a:lnTo>
                      <a:lnTo>
                        <a:pt x="216" y="84"/>
                      </a:lnTo>
                      <a:lnTo>
                        <a:pt x="216" y="66"/>
                      </a:lnTo>
                      <a:lnTo>
                        <a:pt x="204" y="54"/>
                      </a:lnTo>
                      <a:lnTo>
                        <a:pt x="180" y="54"/>
                      </a:lnTo>
                      <a:lnTo>
                        <a:pt x="180" y="42"/>
                      </a:lnTo>
                      <a:lnTo>
                        <a:pt x="186" y="36"/>
                      </a:lnTo>
                      <a:lnTo>
                        <a:pt x="186" y="18"/>
                      </a:lnTo>
                      <a:lnTo>
                        <a:pt x="180" y="12"/>
                      </a:lnTo>
                      <a:lnTo>
                        <a:pt x="174" y="12"/>
                      </a:lnTo>
                      <a:lnTo>
                        <a:pt x="162" y="18"/>
                      </a:lnTo>
                      <a:lnTo>
                        <a:pt x="150" y="18"/>
                      </a:lnTo>
                      <a:lnTo>
                        <a:pt x="144" y="12"/>
                      </a:lnTo>
                      <a:lnTo>
                        <a:pt x="144" y="0"/>
                      </a:lnTo>
                      <a:lnTo>
                        <a:pt x="108" y="0"/>
                      </a:lnTo>
                      <a:lnTo>
                        <a:pt x="108" y="6"/>
                      </a:lnTo>
                      <a:lnTo>
                        <a:pt x="96" y="0"/>
                      </a:lnTo>
                      <a:lnTo>
                        <a:pt x="96" y="12"/>
                      </a:lnTo>
                      <a:lnTo>
                        <a:pt x="78" y="6"/>
                      </a:lnTo>
                      <a:lnTo>
                        <a:pt x="72" y="18"/>
                      </a:lnTo>
                      <a:lnTo>
                        <a:pt x="66" y="12"/>
                      </a:lnTo>
                      <a:lnTo>
                        <a:pt x="42" y="12"/>
                      </a:lnTo>
                      <a:lnTo>
                        <a:pt x="36" y="6"/>
                      </a:lnTo>
                      <a:lnTo>
                        <a:pt x="24" y="6"/>
                      </a:lnTo>
                      <a:lnTo>
                        <a:pt x="0" y="24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inci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Austria" descr="© INSCALE GmbH, 05.05.2010&#10;http://www.presentationload.com/">
                  <a:extLst>
                    <a:ext uri="{FF2B5EF4-FFF2-40B4-BE49-F238E27FC236}">
                      <a16:creationId xmlns:a16="http://schemas.microsoft.com/office/drawing/2014/main" id="{BC9CF0B6-07BD-DF83-FDD6-470B8D996CA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5830015" y="1933982"/>
                  <a:ext cx="215756" cy="95891"/>
                </a:xfrm>
                <a:custGeom>
                  <a:avLst/>
                  <a:gdLst>
                    <a:gd name="T0" fmla="*/ 2147483647 w 456"/>
                    <a:gd name="T1" fmla="*/ 2147483647 h 204"/>
                    <a:gd name="T2" fmla="*/ 2147483647 w 456"/>
                    <a:gd name="T3" fmla="*/ 2147483647 h 204"/>
                    <a:gd name="T4" fmla="*/ 2147483647 w 456"/>
                    <a:gd name="T5" fmla="*/ 2147483647 h 204"/>
                    <a:gd name="T6" fmla="*/ 2147483647 w 456"/>
                    <a:gd name="T7" fmla="*/ 2147483647 h 204"/>
                    <a:gd name="T8" fmla="*/ 2147483647 w 456"/>
                    <a:gd name="T9" fmla="*/ 2147483647 h 204"/>
                    <a:gd name="T10" fmla="*/ 2147483647 w 456"/>
                    <a:gd name="T11" fmla="*/ 2147483647 h 204"/>
                    <a:gd name="T12" fmla="*/ 2147483647 w 456"/>
                    <a:gd name="T13" fmla="*/ 2147483647 h 204"/>
                    <a:gd name="T14" fmla="*/ 2147483647 w 456"/>
                    <a:gd name="T15" fmla="*/ 0 h 204"/>
                    <a:gd name="T16" fmla="*/ 2147483647 w 456"/>
                    <a:gd name="T17" fmla="*/ 2147483647 h 204"/>
                    <a:gd name="T18" fmla="*/ 2147483647 w 456"/>
                    <a:gd name="T19" fmla="*/ 2147483647 h 204"/>
                    <a:gd name="T20" fmla="*/ 2147483647 w 456"/>
                    <a:gd name="T21" fmla="*/ 2147483647 h 204"/>
                    <a:gd name="T22" fmla="*/ 2147483647 w 456"/>
                    <a:gd name="T23" fmla="*/ 2147483647 h 204"/>
                    <a:gd name="T24" fmla="*/ 2147483647 w 456"/>
                    <a:gd name="T25" fmla="*/ 2147483647 h 204"/>
                    <a:gd name="T26" fmla="*/ 2147483647 w 456"/>
                    <a:gd name="T27" fmla="*/ 2147483647 h 204"/>
                    <a:gd name="T28" fmla="*/ 2147483647 w 456"/>
                    <a:gd name="T29" fmla="*/ 2147483647 h 204"/>
                    <a:gd name="T30" fmla="*/ 2147483647 w 456"/>
                    <a:gd name="T31" fmla="*/ 2147483647 h 204"/>
                    <a:gd name="T32" fmla="*/ 2147483647 w 456"/>
                    <a:gd name="T33" fmla="*/ 2147483647 h 204"/>
                    <a:gd name="T34" fmla="*/ 2147483647 w 456"/>
                    <a:gd name="T35" fmla="*/ 2147483647 h 204"/>
                    <a:gd name="T36" fmla="*/ 2147483647 w 456"/>
                    <a:gd name="T37" fmla="*/ 2147483647 h 204"/>
                    <a:gd name="T38" fmla="*/ 2147483647 w 456"/>
                    <a:gd name="T39" fmla="*/ 2147483647 h 204"/>
                    <a:gd name="T40" fmla="*/ 2147483647 w 456"/>
                    <a:gd name="T41" fmla="*/ 2147483647 h 204"/>
                    <a:gd name="T42" fmla="*/ 2147483647 w 456"/>
                    <a:gd name="T43" fmla="*/ 2147483647 h 204"/>
                    <a:gd name="T44" fmla="*/ 2147483647 w 456"/>
                    <a:gd name="T45" fmla="*/ 2147483647 h 204"/>
                    <a:gd name="T46" fmla="*/ 2147483647 w 456"/>
                    <a:gd name="T47" fmla="*/ 2147483647 h 204"/>
                    <a:gd name="T48" fmla="*/ 2147483647 w 456"/>
                    <a:gd name="T49" fmla="*/ 2147483647 h 204"/>
                    <a:gd name="T50" fmla="*/ 2147483647 w 456"/>
                    <a:gd name="T51" fmla="*/ 2147483647 h 204"/>
                    <a:gd name="T52" fmla="*/ 2147483647 w 456"/>
                    <a:gd name="T53" fmla="*/ 2147483647 h 204"/>
                    <a:gd name="T54" fmla="*/ 0 w 456"/>
                    <a:gd name="T55" fmla="*/ 2147483647 h 204"/>
                    <a:gd name="T56" fmla="*/ 2147483647 w 456"/>
                    <a:gd name="T57" fmla="*/ 2147483647 h 204"/>
                    <a:gd name="T58" fmla="*/ 2147483647 w 456"/>
                    <a:gd name="T59" fmla="*/ 2147483647 h 204"/>
                    <a:gd name="T60" fmla="*/ 2147483647 w 456"/>
                    <a:gd name="T61" fmla="*/ 2147483647 h 204"/>
                    <a:gd name="T62" fmla="*/ 2147483647 w 456"/>
                    <a:gd name="T63" fmla="*/ 2147483647 h 204"/>
                    <a:gd name="T64" fmla="*/ 2147483647 w 456"/>
                    <a:gd name="T65" fmla="*/ 2147483647 h 204"/>
                    <a:gd name="T66" fmla="*/ 2147483647 w 456"/>
                    <a:gd name="T67" fmla="*/ 2147483647 h 204"/>
                    <a:gd name="T68" fmla="*/ 2147483647 w 456"/>
                    <a:gd name="T69" fmla="*/ 2147483647 h 204"/>
                    <a:gd name="T70" fmla="*/ 2147483647 w 456"/>
                    <a:gd name="T71" fmla="*/ 2147483647 h 204"/>
                    <a:gd name="T72" fmla="*/ 2147483647 w 456"/>
                    <a:gd name="T73" fmla="*/ 2147483647 h 204"/>
                    <a:gd name="T74" fmla="*/ 2147483647 w 456"/>
                    <a:gd name="T75" fmla="*/ 2147483647 h 204"/>
                    <a:gd name="T76" fmla="*/ 2147483647 w 456"/>
                    <a:gd name="T77" fmla="*/ 2147483647 h 204"/>
                    <a:gd name="T78" fmla="*/ 2147483647 w 456"/>
                    <a:gd name="T79" fmla="*/ 2147483647 h 204"/>
                    <a:gd name="T80" fmla="*/ 2147483647 w 456"/>
                    <a:gd name="T81" fmla="*/ 2147483647 h 204"/>
                    <a:gd name="T82" fmla="*/ 2147483647 w 456"/>
                    <a:gd name="T83" fmla="*/ 2147483647 h 204"/>
                    <a:gd name="T84" fmla="*/ 2147483647 w 456"/>
                    <a:gd name="T85" fmla="*/ 2147483647 h 204"/>
                    <a:gd name="T86" fmla="*/ 2147483647 w 456"/>
                    <a:gd name="T87" fmla="*/ 2147483647 h 204"/>
                    <a:gd name="T88" fmla="*/ 2147483647 w 456"/>
                    <a:gd name="T89" fmla="*/ 2147483647 h 204"/>
                    <a:gd name="T90" fmla="*/ 2147483647 w 456"/>
                    <a:gd name="T91" fmla="*/ 2147483647 h 204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456"/>
                    <a:gd name="T139" fmla="*/ 0 h 204"/>
                    <a:gd name="T140" fmla="*/ 456 w 456"/>
                    <a:gd name="T141" fmla="*/ 204 h 204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456" h="204">
                      <a:moveTo>
                        <a:pt x="456" y="102"/>
                      </a:moveTo>
                      <a:lnTo>
                        <a:pt x="456" y="60"/>
                      </a:lnTo>
                      <a:lnTo>
                        <a:pt x="450" y="60"/>
                      </a:lnTo>
                      <a:lnTo>
                        <a:pt x="450" y="48"/>
                      </a:lnTo>
                      <a:lnTo>
                        <a:pt x="456" y="24"/>
                      </a:lnTo>
                      <a:lnTo>
                        <a:pt x="444" y="18"/>
                      </a:lnTo>
                      <a:lnTo>
                        <a:pt x="438" y="18"/>
                      </a:lnTo>
                      <a:lnTo>
                        <a:pt x="432" y="12"/>
                      </a:lnTo>
                      <a:lnTo>
                        <a:pt x="420" y="12"/>
                      </a:lnTo>
                      <a:lnTo>
                        <a:pt x="414" y="18"/>
                      </a:lnTo>
                      <a:lnTo>
                        <a:pt x="402" y="24"/>
                      </a:lnTo>
                      <a:lnTo>
                        <a:pt x="390" y="12"/>
                      </a:lnTo>
                      <a:lnTo>
                        <a:pt x="378" y="18"/>
                      </a:lnTo>
                      <a:lnTo>
                        <a:pt x="366" y="6"/>
                      </a:lnTo>
                      <a:lnTo>
                        <a:pt x="354" y="0"/>
                      </a:lnTo>
                      <a:lnTo>
                        <a:pt x="336" y="0"/>
                      </a:lnTo>
                      <a:lnTo>
                        <a:pt x="330" y="6"/>
                      </a:lnTo>
                      <a:lnTo>
                        <a:pt x="324" y="18"/>
                      </a:lnTo>
                      <a:lnTo>
                        <a:pt x="318" y="18"/>
                      </a:lnTo>
                      <a:lnTo>
                        <a:pt x="318" y="36"/>
                      </a:lnTo>
                      <a:lnTo>
                        <a:pt x="306" y="30"/>
                      </a:lnTo>
                      <a:lnTo>
                        <a:pt x="300" y="30"/>
                      </a:lnTo>
                      <a:lnTo>
                        <a:pt x="288" y="36"/>
                      </a:lnTo>
                      <a:lnTo>
                        <a:pt x="276" y="36"/>
                      </a:lnTo>
                      <a:lnTo>
                        <a:pt x="258" y="18"/>
                      </a:lnTo>
                      <a:lnTo>
                        <a:pt x="252" y="36"/>
                      </a:lnTo>
                      <a:lnTo>
                        <a:pt x="234" y="36"/>
                      </a:lnTo>
                      <a:lnTo>
                        <a:pt x="240" y="48"/>
                      </a:lnTo>
                      <a:lnTo>
                        <a:pt x="240" y="66"/>
                      </a:lnTo>
                      <a:lnTo>
                        <a:pt x="234" y="66"/>
                      </a:lnTo>
                      <a:lnTo>
                        <a:pt x="228" y="60"/>
                      </a:lnTo>
                      <a:lnTo>
                        <a:pt x="210" y="60"/>
                      </a:lnTo>
                      <a:lnTo>
                        <a:pt x="204" y="66"/>
                      </a:lnTo>
                      <a:lnTo>
                        <a:pt x="204" y="72"/>
                      </a:lnTo>
                      <a:lnTo>
                        <a:pt x="198" y="78"/>
                      </a:lnTo>
                      <a:lnTo>
                        <a:pt x="198" y="84"/>
                      </a:lnTo>
                      <a:lnTo>
                        <a:pt x="210" y="84"/>
                      </a:lnTo>
                      <a:lnTo>
                        <a:pt x="210" y="126"/>
                      </a:lnTo>
                      <a:lnTo>
                        <a:pt x="204" y="126"/>
                      </a:lnTo>
                      <a:lnTo>
                        <a:pt x="192" y="114"/>
                      </a:lnTo>
                      <a:lnTo>
                        <a:pt x="174" y="108"/>
                      </a:lnTo>
                      <a:lnTo>
                        <a:pt x="162" y="102"/>
                      </a:lnTo>
                      <a:lnTo>
                        <a:pt x="144" y="114"/>
                      </a:lnTo>
                      <a:lnTo>
                        <a:pt x="126" y="114"/>
                      </a:lnTo>
                      <a:lnTo>
                        <a:pt x="108" y="126"/>
                      </a:lnTo>
                      <a:lnTo>
                        <a:pt x="102" y="132"/>
                      </a:lnTo>
                      <a:lnTo>
                        <a:pt x="84" y="132"/>
                      </a:lnTo>
                      <a:lnTo>
                        <a:pt x="66" y="114"/>
                      </a:lnTo>
                      <a:lnTo>
                        <a:pt x="48" y="114"/>
                      </a:lnTo>
                      <a:lnTo>
                        <a:pt x="48" y="126"/>
                      </a:lnTo>
                      <a:lnTo>
                        <a:pt x="42" y="132"/>
                      </a:lnTo>
                      <a:lnTo>
                        <a:pt x="30" y="132"/>
                      </a:lnTo>
                      <a:lnTo>
                        <a:pt x="30" y="126"/>
                      </a:lnTo>
                      <a:lnTo>
                        <a:pt x="24" y="120"/>
                      </a:lnTo>
                      <a:lnTo>
                        <a:pt x="0" y="120"/>
                      </a:lnTo>
                      <a:lnTo>
                        <a:pt x="0" y="156"/>
                      </a:lnTo>
                      <a:lnTo>
                        <a:pt x="18" y="156"/>
                      </a:lnTo>
                      <a:lnTo>
                        <a:pt x="18" y="174"/>
                      </a:lnTo>
                      <a:lnTo>
                        <a:pt x="24" y="174"/>
                      </a:lnTo>
                      <a:lnTo>
                        <a:pt x="42" y="156"/>
                      </a:lnTo>
                      <a:lnTo>
                        <a:pt x="48" y="156"/>
                      </a:lnTo>
                      <a:lnTo>
                        <a:pt x="60" y="168"/>
                      </a:lnTo>
                      <a:lnTo>
                        <a:pt x="60" y="174"/>
                      </a:lnTo>
                      <a:lnTo>
                        <a:pt x="72" y="174"/>
                      </a:lnTo>
                      <a:lnTo>
                        <a:pt x="84" y="180"/>
                      </a:lnTo>
                      <a:lnTo>
                        <a:pt x="96" y="162"/>
                      </a:lnTo>
                      <a:lnTo>
                        <a:pt x="138" y="162"/>
                      </a:lnTo>
                      <a:lnTo>
                        <a:pt x="138" y="156"/>
                      </a:lnTo>
                      <a:lnTo>
                        <a:pt x="144" y="150"/>
                      </a:lnTo>
                      <a:lnTo>
                        <a:pt x="162" y="150"/>
                      </a:lnTo>
                      <a:lnTo>
                        <a:pt x="168" y="156"/>
                      </a:lnTo>
                      <a:lnTo>
                        <a:pt x="168" y="174"/>
                      </a:lnTo>
                      <a:lnTo>
                        <a:pt x="180" y="174"/>
                      </a:lnTo>
                      <a:lnTo>
                        <a:pt x="186" y="192"/>
                      </a:lnTo>
                      <a:lnTo>
                        <a:pt x="240" y="192"/>
                      </a:lnTo>
                      <a:lnTo>
                        <a:pt x="240" y="204"/>
                      </a:lnTo>
                      <a:lnTo>
                        <a:pt x="258" y="204"/>
                      </a:lnTo>
                      <a:lnTo>
                        <a:pt x="264" y="198"/>
                      </a:lnTo>
                      <a:lnTo>
                        <a:pt x="282" y="198"/>
                      </a:lnTo>
                      <a:lnTo>
                        <a:pt x="288" y="204"/>
                      </a:lnTo>
                      <a:lnTo>
                        <a:pt x="318" y="204"/>
                      </a:lnTo>
                      <a:lnTo>
                        <a:pt x="318" y="192"/>
                      </a:lnTo>
                      <a:lnTo>
                        <a:pt x="366" y="192"/>
                      </a:lnTo>
                      <a:lnTo>
                        <a:pt x="378" y="186"/>
                      </a:lnTo>
                      <a:lnTo>
                        <a:pt x="402" y="192"/>
                      </a:lnTo>
                      <a:lnTo>
                        <a:pt x="414" y="156"/>
                      </a:lnTo>
                      <a:lnTo>
                        <a:pt x="432" y="156"/>
                      </a:lnTo>
                      <a:lnTo>
                        <a:pt x="432" y="132"/>
                      </a:lnTo>
                      <a:lnTo>
                        <a:pt x="444" y="114"/>
                      </a:lnTo>
                      <a:lnTo>
                        <a:pt x="432" y="114"/>
                      </a:lnTo>
                      <a:lnTo>
                        <a:pt x="438" y="102"/>
                      </a:lnTo>
                      <a:lnTo>
                        <a:pt x="456" y="102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inci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Andorra" descr="© INSCALE GmbH, 05.05.2010&#10;http://www.presentationload.com/">
                  <a:extLst>
                    <a:ext uri="{FF2B5EF4-FFF2-40B4-BE49-F238E27FC236}">
                      <a16:creationId xmlns:a16="http://schemas.microsoft.com/office/drawing/2014/main" id="{CBFA9076-4757-B3CA-F5FF-F488112EEF1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5579222" y="2171868"/>
                  <a:ext cx="14753" cy="7376"/>
                </a:xfrm>
                <a:custGeom>
                  <a:avLst/>
                  <a:gdLst>
                    <a:gd name="T0" fmla="*/ 2147483647 w 30"/>
                    <a:gd name="T1" fmla="*/ 2147483647 h 18"/>
                    <a:gd name="T2" fmla="*/ 2147483647 w 30"/>
                    <a:gd name="T3" fmla="*/ 2147483647 h 18"/>
                    <a:gd name="T4" fmla="*/ 2147483647 w 30"/>
                    <a:gd name="T5" fmla="*/ 2147483647 h 18"/>
                    <a:gd name="T6" fmla="*/ 2147483647 w 30"/>
                    <a:gd name="T7" fmla="*/ 0 h 18"/>
                    <a:gd name="T8" fmla="*/ 0 w 30"/>
                    <a:gd name="T9" fmla="*/ 0 h 18"/>
                    <a:gd name="T10" fmla="*/ 2147483647 w 30"/>
                    <a:gd name="T11" fmla="*/ 2147483647 h 1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"/>
                    <a:gd name="T19" fmla="*/ 0 h 18"/>
                    <a:gd name="T20" fmla="*/ 30 w 30"/>
                    <a:gd name="T21" fmla="*/ 18 h 1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" h="18">
                      <a:moveTo>
                        <a:pt x="6" y="18"/>
                      </a:moveTo>
                      <a:lnTo>
                        <a:pt x="18" y="12"/>
                      </a:lnTo>
                      <a:lnTo>
                        <a:pt x="30" y="12"/>
                      </a:lnTo>
                      <a:lnTo>
                        <a:pt x="30" y="0"/>
                      </a:lnTo>
                      <a:lnTo>
                        <a:pt x="0" y="0"/>
                      </a:lnTo>
                      <a:lnTo>
                        <a:pt x="6" y="1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inci Sans 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4" name="Étoile : 5 branches 173">
                <a:extLst>
                  <a:ext uri="{FF2B5EF4-FFF2-40B4-BE49-F238E27FC236}">
                    <a16:creationId xmlns:a16="http://schemas.microsoft.com/office/drawing/2014/main" id="{9B220E2B-23BA-42AF-F9D5-1218E62D41CF}"/>
                  </a:ext>
                </a:extLst>
              </p:cNvPr>
              <p:cNvSpPr/>
              <p:nvPr/>
            </p:nvSpPr>
            <p:spPr>
              <a:xfrm>
                <a:off x="7937368" y="2919438"/>
                <a:ext cx="157365" cy="141167"/>
              </a:xfrm>
              <a:prstGeom prst="star5">
                <a:avLst/>
              </a:prstGeom>
              <a:solidFill>
                <a:srgbClr val="FF0000"/>
              </a:solidFill>
              <a:ln w="63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inci Sans Light"/>
                  <a:ea typeface="+mn-ea"/>
                  <a:cs typeface="+mn-cs"/>
                </a:endParaRPr>
              </a:p>
            </p:txBody>
          </p:sp>
          <p:sp>
            <p:nvSpPr>
              <p:cNvPr id="175" name="Étoile : 5 branches 174">
                <a:extLst>
                  <a:ext uri="{FF2B5EF4-FFF2-40B4-BE49-F238E27FC236}">
                    <a16:creationId xmlns:a16="http://schemas.microsoft.com/office/drawing/2014/main" id="{2EE702FD-EB23-9D17-E76A-31D170BFC13D}"/>
                  </a:ext>
                </a:extLst>
              </p:cNvPr>
              <p:cNvSpPr/>
              <p:nvPr/>
            </p:nvSpPr>
            <p:spPr>
              <a:xfrm>
                <a:off x="7628554" y="3518237"/>
                <a:ext cx="168936" cy="155811"/>
              </a:xfrm>
              <a:prstGeom prst="star5">
                <a:avLst/>
              </a:prstGeom>
              <a:solidFill>
                <a:srgbClr val="FF0000"/>
              </a:solidFill>
              <a:ln w="63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inci Sans Light"/>
                  <a:ea typeface="+mn-ea"/>
                  <a:cs typeface="+mn-cs"/>
                </a:endParaRPr>
              </a:p>
            </p:txBody>
          </p:sp>
        </p:grpSp>
        <p:sp>
          <p:nvSpPr>
            <p:cNvPr id="198" name="Étoile : 5 branches 197">
              <a:extLst>
                <a:ext uri="{FF2B5EF4-FFF2-40B4-BE49-F238E27FC236}">
                  <a16:creationId xmlns:a16="http://schemas.microsoft.com/office/drawing/2014/main" id="{F0E3F1F6-2179-54AC-F3DB-CBE3191AEE7B}"/>
                </a:ext>
              </a:extLst>
            </p:cNvPr>
            <p:cNvSpPr/>
            <p:nvPr/>
          </p:nvSpPr>
          <p:spPr>
            <a:xfrm>
              <a:off x="6697791" y="3364791"/>
              <a:ext cx="119494" cy="104449"/>
            </a:xfrm>
            <a:prstGeom prst="star5">
              <a:avLst/>
            </a:prstGeom>
            <a:solidFill>
              <a:srgbClr val="FF0000"/>
            </a:solidFill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inci Sans Light"/>
                <a:ea typeface="+mn-ea"/>
                <a:cs typeface="+mn-cs"/>
              </a:endParaRPr>
            </a:p>
          </p:txBody>
        </p:sp>
      </p:grpSp>
      <p:grpSp>
        <p:nvGrpSpPr>
          <p:cNvPr id="214" name="Groupe 213">
            <a:extLst>
              <a:ext uri="{FF2B5EF4-FFF2-40B4-BE49-F238E27FC236}">
                <a16:creationId xmlns:a16="http://schemas.microsoft.com/office/drawing/2014/main" id="{176EFBFF-9169-5319-3D11-CF4736D38DA1}"/>
              </a:ext>
            </a:extLst>
          </p:cNvPr>
          <p:cNvGrpSpPr/>
          <p:nvPr/>
        </p:nvGrpSpPr>
        <p:grpSpPr>
          <a:xfrm>
            <a:off x="4062190" y="1915060"/>
            <a:ext cx="1934235" cy="1542899"/>
            <a:chOff x="3512092" y="1599862"/>
            <a:chExt cx="2471772" cy="2000667"/>
          </a:xfrm>
        </p:grpSpPr>
        <p:grpSp>
          <p:nvGrpSpPr>
            <p:cNvPr id="200" name="Groupe 199">
              <a:extLst>
                <a:ext uri="{FF2B5EF4-FFF2-40B4-BE49-F238E27FC236}">
                  <a16:creationId xmlns:a16="http://schemas.microsoft.com/office/drawing/2014/main" id="{D3629864-3FA6-E2E2-5C1B-B101C8B84C16}"/>
                </a:ext>
              </a:extLst>
            </p:cNvPr>
            <p:cNvGrpSpPr/>
            <p:nvPr/>
          </p:nvGrpSpPr>
          <p:grpSpPr>
            <a:xfrm>
              <a:off x="3512092" y="1599862"/>
              <a:ext cx="2471772" cy="2000667"/>
              <a:chOff x="734842" y="825694"/>
              <a:chExt cx="4652593" cy="2648088"/>
            </a:xfrm>
            <a:solidFill>
              <a:schemeClr val="bg1">
                <a:lumMod val="95000"/>
              </a:schemeClr>
            </a:solidFill>
          </p:grpSpPr>
          <p:sp>
            <p:nvSpPr>
              <p:cNvPr id="201" name="USA (Alaska)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664FCFFE-E8FB-B09B-200D-CE949D1CCCEE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4842" y="1165004"/>
                <a:ext cx="1449440" cy="626985"/>
              </a:xfrm>
              <a:custGeom>
                <a:avLst/>
                <a:gdLst>
                  <a:gd name="T0" fmla="*/ 2147483647 w 3072"/>
                  <a:gd name="T1" fmla="*/ 2147483647 h 1332"/>
                  <a:gd name="T2" fmla="*/ 2147483647 w 3072"/>
                  <a:gd name="T3" fmla="*/ 2147483647 h 1332"/>
                  <a:gd name="T4" fmla="*/ 2147483647 w 3072"/>
                  <a:gd name="T5" fmla="*/ 2147483647 h 1332"/>
                  <a:gd name="T6" fmla="*/ 2147483647 w 3072"/>
                  <a:gd name="T7" fmla="*/ 2147483647 h 1332"/>
                  <a:gd name="T8" fmla="*/ 2147483647 w 3072"/>
                  <a:gd name="T9" fmla="*/ 2147483647 h 1332"/>
                  <a:gd name="T10" fmla="*/ 2147483647 w 3072"/>
                  <a:gd name="T11" fmla="*/ 2147483647 h 1332"/>
                  <a:gd name="T12" fmla="*/ 2147483647 w 3072"/>
                  <a:gd name="T13" fmla="*/ 2147483647 h 1332"/>
                  <a:gd name="T14" fmla="*/ 2147483647 w 3072"/>
                  <a:gd name="T15" fmla="*/ 2147483647 h 1332"/>
                  <a:gd name="T16" fmla="*/ 2147483647 w 3072"/>
                  <a:gd name="T17" fmla="*/ 2147483647 h 1332"/>
                  <a:gd name="T18" fmla="*/ 2147483647 w 3072"/>
                  <a:gd name="T19" fmla="*/ 2147483647 h 1332"/>
                  <a:gd name="T20" fmla="*/ 2147483647 w 3072"/>
                  <a:gd name="T21" fmla="*/ 2147483647 h 1332"/>
                  <a:gd name="T22" fmla="*/ 2147483647 w 3072"/>
                  <a:gd name="T23" fmla="*/ 0 h 1332"/>
                  <a:gd name="T24" fmla="*/ 2147483647 w 3072"/>
                  <a:gd name="T25" fmla="*/ 2147483647 h 1332"/>
                  <a:gd name="T26" fmla="*/ 2147483647 w 3072"/>
                  <a:gd name="T27" fmla="*/ 2147483647 h 1332"/>
                  <a:gd name="T28" fmla="*/ 2147483647 w 3072"/>
                  <a:gd name="T29" fmla="*/ 2147483647 h 1332"/>
                  <a:gd name="T30" fmla="*/ 2147483647 w 3072"/>
                  <a:gd name="T31" fmla="*/ 2147483647 h 1332"/>
                  <a:gd name="T32" fmla="*/ 2147483647 w 3072"/>
                  <a:gd name="T33" fmla="*/ 2147483647 h 1332"/>
                  <a:gd name="T34" fmla="*/ 2147483647 w 3072"/>
                  <a:gd name="T35" fmla="*/ 2147483647 h 1332"/>
                  <a:gd name="T36" fmla="*/ 2147483647 w 3072"/>
                  <a:gd name="T37" fmla="*/ 2147483647 h 1332"/>
                  <a:gd name="T38" fmla="*/ 2147483647 w 3072"/>
                  <a:gd name="T39" fmla="*/ 2147483647 h 1332"/>
                  <a:gd name="T40" fmla="*/ 2147483647 w 3072"/>
                  <a:gd name="T41" fmla="*/ 2147483647 h 1332"/>
                  <a:gd name="T42" fmla="*/ 2147483647 w 3072"/>
                  <a:gd name="T43" fmla="*/ 2147483647 h 1332"/>
                  <a:gd name="T44" fmla="*/ 2147483647 w 3072"/>
                  <a:gd name="T45" fmla="*/ 2147483647 h 1332"/>
                  <a:gd name="T46" fmla="*/ 2147483647 w 3072"/>
                  <a:gd name="T47" fmla="*/ 2147483647 h 1332"/>
                  <a:gd name="T48" fmla="*/ 2147483647 w 3072"/>
                  <a:gd name="T49" fmla="*/ 2147483647 h 1332"/>
                  <a:gd name="T50" fmla="*/ 2147483647 w 3072"/>
                  <a:gd name="T51" fmla="*/ 2147483647 h 1332"/>
                  <a:gd name="T52" fmla="*/ 2147483647 w 3072"/>
                  <a:gd name="T53" fmla="*/ 2147483647 h 1332"/>
                  <a:gd name="T54" fmla="*/ 2147483647 w 3072"/>
                  <a:gd name="T55" fmla="*/ 2147483647 h 1332"/>
                  <a:gd name="T56" fmla="*/ 2147483647 w 3072"/>
                  <a:gd name="T57" fmla="*/ 2147483647 h 1332"/>
                  <a:gd name="T58" fmla="*/ 2147483647 w 3072"/>
                  <a:gd name="T59" fmla="*/ 2147483647 h 1332"/>
                  <a:gd name="T60" fmla="*/ 2147483647 w 3072"/>
                  <a:gd name="T61" fmla="*/ 2147483647 h 1332"/>
                  <a:gd name="T62" fmla="*/ 2147483647 w 3072"/>
                  <a:gd name="T63" fmla="*/ 2147483647 h 1332"/>
                  <a:gd name="T64" fmla="*/ 2147483647 w 3072"/>
                  <a:gd name="T65" fmla="*/ 2147483647 h 1332"/>
                  <a:gd name="T66" fmla="*/ 2147483647 w 3072"/>
                  <a:gd name="T67" fmla="*/ 2147483647 h 1332"/>
                  <a:gd name="T68" fmla="*/ 2147483647 w 3072"/>
                  <a:gd name="T69" fmla="*/ 2147483647 h 1332"/>
                  <a:gd name="T70" fmla="*/ 2147483647 w 3072"/>
                  <a:gd name="T71" fmla="*/ 2147483647 h 1332"/>
                  <a:gd name="T72" fmla="*/ 2147483647 w 3072"/>
                  <a:gd name="T73" fmla="*/ 2147483647 h 1332"/>
                  <a:gd name="T74" fmla="*/ 2147483647 w 3072"/>
                  <a:gd name="T75" fmla="*/ 2147483647 h 1332"/>
                  <a:gd name="T76" fmla="*/ 2147483647 w 3072"/>
                  <a:gd name="T77" fmla="*/ 2147483647 h 1332"/>
                  <a:gd name="T78" fmla="*/ 2147483647 w 3072"/>
                  <a:gd name="T79" fmla="*/ 2147483647 h 1332"/>
                  <a:gd name="T80" fmla="*/ 2147483647 w 3072"/>
                  <a:gd name="T81" fmla="*/ 2147483647 h 1332"/>
                  <a:gd name="T82" fmla="*/ 2147483647 w 3072"/>
                  <a:gd name="T83" fmla="*/ 2147483647 h 1332"/>
                  <a:gd name="T84" fmla="*/ 2147483647 w 3072"/>
                  <a:gd name="T85" fmla="*/ 2147483647 h 1332"/>
                  <a:gd name="T86" fmla="*/ 2147483647 w 3072"/>
                  <a:gd name="T87" fmla="*/ 2147483647 h 1332"/>
                  <a:gd name="T88" fmla="*/ 2147483647 w 3072"/>
                  <a:gd name="T89" fmla="*/ 2147483647 h 1332"/>
                  <a:gd name="T90" fmla="*/ 2147483647 w 3072"/>
                  <a:gd name="T91" fmla="*/ 2147483647 h 1332"/>
                  <a:gd name="T92" fmla="*/ 2147483647 w 3072"/>
                  <a:gd name="T93" fmla="*/ 2147483647 h 1332"/>
                  <a:gd name="T94" fmla="*/ 2147483647 w 3072"/>
                  <a:gd name="T95" fmla="*/ 2147483647 h 1332"/>
                  <a:gd name="T96" fmla="*/ 2147483647 w 3072"/>
                  <a:gd name="T97" fmla="*/ 2147483647 h 1332"/>
                  <a:gd name="T98" fmla="*/ 2147483647 w 3072"/>
                  <a:gd name="T99" fmla="*/ 2147483647 h 1332"/>
                  <a:gd name="T100" fmla="*/ 2147483647 w 3072"/>
                  <a:gd name="T101" fmla="*/ 2147483647 h 1332"/>
                  <a:gd name="T102" fmla="*/ 2147483647 w 3072"/>
                  <a:gd name="T103" fmla="*/ 2147483647 h 1332"/>
                  <a:gd name="T104" fmla="*/ 2147483647 w 3072"/>
                  <a:gd name="T105" fmla="*/ 2147483647 h 1332"/>
                  <a:gd name="T106" fmla="*/ 2147483647 w 3072"/>
                  <a:gd name="T107" fmla="*/ 2147483647 h 1332"/>
                  <a:gd name="T108" fmla="*/ 2147483647 w 3072"/>
                  <a:gd name="T109" fmla="*/ 2147483647 h 1332"/>
                  <a:gd name="T110" fmla="*/ 2147483647 w 3072"/>
                  <a:gd name="T111" fmla="*/ 2147483647 h 1332"/>
                  <a:gd name="T112" fmla="*/ 2147483647 w 3072"/>
                  <a:gd name="T113" fmla="*/ 2147483647 h 1332"/>
                  <a:gd name="T114" fmla="*/ 2147483647 w 3072"/>
                  <a:gd name="T115" fmla="*/ 2147483647 h 1332"/>
                  <a:gd name="T116" fmla="*/ 2147483647 w 3072"/>
                  <a:gd name="T117" fmla="*/ 2147483647 h 1332"/>
                  <a:gd name="T118" fmla="*/ 2147483647 w 3072"/>
                  <a:gd name="T119" fmla="*/ 2147483647 h 1332"/>
                  <a:gd name="T120" fmla="*/ 2147483647 w 3072"/>
                  <a:gd name="T121" fmla="*/ 2147483647 h 133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072"/>
                  <a:gd name="T184" fmla="*/ 0 h 1332"/>
                  <a:gd name="T185" fmla="*/ 3072 w 3072"/>
                  <a:gd name="T186" fmla="*/ 1332 h 133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072" h="1332">
                    <a:moveTo>
                      <a:pt x="2454" y="930"/>
                    </a:moveTo>
                    <a:lnTo>
                      <a:pt x="2418" y="966"/>
                    </a:lnTo>
                    <a:lnTo>
                      <a:pt x="2400" y="1002"/>
                    </a:lnTo>
                    <a:lnTo>
                      <a:pt x="2412" y="1002"/>
                    </a:lnTo>
                    <a:lnTo>
                      <a:pt x="2448" y="984"/>
                    </a:lnTo>
                    <a:lnTo>
                      <a:pt x="2460" y="972"/>
                    </a:lnTo>
                    <a:lnTo>
                      <a:pt x="2460" y="954"/>
                    </a:lnTo>
                    <a:lnTo>
                      <a:pt x="2472" y="942"/>
                    </a:lnTo>
                    <a:lnTo>
                      <a:pt x="2460" y="930"/>
                    </a:lnTo>
                    <a:lnTo>
                      <a:pt x="2454" y="930"/>
                    </a:lnTo>
                    <a:close/>
                    <a:moveTo>
                      <a:pt x="2400" y="930"/>
                    </a:moveTo>
                    <a:lnTo>
                      <a:pt x="2388" y="930"/>
                    </a:lnTo>
                    <a:lnTo>
                      <a:pt x="2376" y="936"/>
                    </a:lnTo>
                    <a:lnTo>
                      <a:pt x="2364" y="948"/>
                    </a:lnTo>
                    <a:lnTo>
                      <a:pt x="2364" y="954"/>
                    </a:lnTo>
                    <a:lnTo>
                      <a:pt x="2370" y="966"/>
                    </a:lnTo>
                    <a:lnTo>
                      <a:pt x="2376" y="972"/>
                    </a:lnTo>
                    <a:lnTo>
                      <a:pt x="2406" y="972"/>
                    </a:lnTo>
                    <a:lnTo>
                      <a:pt x="2412" y="960"/>
                    </a:lnTo>
                    <a:lnTo>
                      <a:pt x="2418" y="954"/>
                    </a:lnTo>
                    <a:lnTo>
                      <a:pt x="2418" y="942"/>
                    </a:lnTo>
                    <a:lnTo>
                      <a:pt x="2406" y="936"/>
                    </a:lnTo>
                    <a:lnTo>
                      <a:pt x="2400" y="930"/>
                    </a:lnTo>
                    <a:close/>
                    <a:moveTo>
                      <a:pt x="2316" y="1188"/>
                    </a:moveTo>
                    <a:lnTo>
                      <a:pt x="2328" y="1188"/>
                    </a:lnTo>
                    <a:lnTo>
                      <a:pt x="2340" y="1152"/>
                    </a:lnTo>
                    <a:lnTo>
                      <a:pt x="2322" y="1158"/>
                    </a:lnTo>
                    <a:lnTo>
                      <a:pt x="2316" y="1188"/>
                    </a:lnTo>
                    <a:close/>
                    <a:moveTo>
                      <a:pt x="2388" y="1074"/>
                    </a:moveTo>
                    <a:lnTo>
                      <a:pt x="2370" y="1086"/>
                    </a:lnTo>
                    <a:lnTo>
                      <a:pt x="2382" y="1098"/>
                    </a:lnTo>
                    <a:lnTo>
                      <a:pt x="2388" y="1098"/>
                    </a:lnTo>
                    <a:lnTo>
                      <a:pt x="2382" y="1104"/>
                    </a:lnTo>
                    <a:lnTo>
                      <a:pt x="2376" y="1104"/>
                    </a:lnTo>
                    <a:lnTo>
                      <a:pt x="2364" y="1116"/>
                    </a:lnTo>
                    <a:lnTo>
                      <a:pt x="2358" y="1116"/>
                    </a:lnTo>
                    <a:lnTo>
                      <a:pt x="2352" y="1122"/>
                    </a:lnTo>
                    <a:lnTo>
                      <a:pt x="2352" y="1152"/>
                    </a:lnTo>
                    <a:lnTo>
                      <a:pt x="2358" y="1164"/>
                    </a:lnTo>
                    <a:lnTo>
                      <a:pt x="2358" y="1188"/>
                    </a:lnTo>
                    <a:lnTo>
                      <a:pt x="2370" y="1182"/>
                    </a:lnTo>
                    <a:lnTo>
                      <a:pt x="2376" y="1170"/>
                    </a:lnTo>
                    <a:lnTo>
                      <a:pt x="2388" y="1164"/>
                    </a:lnTo>
                    <a:lnTo>
                      <a:pt x="2394" y="1158"/>
                    </a:lnTo>
                    <a:lnTo>
                      <a:pt x="2394" y="1146"/>
                    </a:lnTo>
                    <a:lnTo>
                      <a:pt x="2382" y="1134"/>
                    </a:lnTo>
                    <a:lnTo>
                      <a:pt x="2394" y="1134"/>
                    </a:lnTo>
                    <a:lnTo>
                      <a:pt x="2412" y="1116"/>
                    </a:lnTo>
                    <a:lnTo>
                      <a:pt x="2412" y="1098"/>
                    </a:lnTo>
                    <a:lnTo>
                      <a:pt x="2388" y="1074"/>
                    </a:lnTo>
                    <a:close/>
                    <a:moveTo>
                      <a:pt x="2562" y="1080"/>
                    </a:moveTo>
                    <a:lnTo>
                      <a:pt x="2550" y="1080"/>
                    </a:lnTo>
                    <a:lnTo>
                      <a:pt x="2550" y="1074"/>
                    </a:lnTo>
                    <a:lnTo>
                      <a:pt x="2544" y="1068"/>
                    </a:lnTo>
                    <a:lnTo>
                      <a:pt x="2538" y="1068"/>
                    </a:lnTo>
                    <a:lnTo>
                      <a:pt x="2532" y="1062"/>
                    </a:lnTo>
                    <a:lnTo>
                      <a:pt x="2520" y="1056"/>
                    </a:lnTo>
                    <a:lnTo>
                      <a:pt x="2514" y="1050"/>
                    </a:lnTo>
                    <a:lnTo>
                      <a:pt x="2514" y="1044"/>
                    </a:lnTo>
                    <a:lnTo>
                      <a:pt x="2520" y="1032"/>
                    </a:lnTo>
                    <a:lnTo>
                      <a:pt x="2520" y="1020"/>
                    </a:lnTo>
                    <a:lnTo>
                      <a:pt x="2526" y="1008"/>
                    </a:lnTo>
                    <a:lnTo>
                      <a:pt x="2532" y="1002"/>
                    </a:lnTo>
                    <a:lnTo>
                      <a:pt x="2532" y="960"/>
                    </a:lnTo>
                    <a:lnTo>
                      <a:pt x="2550" y="924"/>
                    </a:lnTo>
                    <a:lnTo>
                      <a:pt x="2550" y="906"/>
                    </a:lnTo>
                    <a:lnTo>
                      <a:pt x="2544" y="894"/>
                    </a:lnTo>
                    <a:lnTo>
                      <a:pt x="2526" y="876"/>
                    </a:lnTo>
                    <a:lnTo>
                      <a:pt x="2538" y="864"/>
                    </a:lnTo>
                    <a:lnTo>
                      <a:pt x="2538" y="834"/>
                    </a:lnTo>
                    <a:lnTo>
                      <a:pt x="2544" y="828"/>
                    </a:lnTo>
                    <a:lnTo>
                      <a:pt x="2550" y="828"/>
                    </a:lnTo>
                    <a:lnTo>
                      <a:pt x="2556" y="822"/>
                    </a:lnTo>
                    <a:lnTo>
                      <a:pt x="2550" y="816"/>
                    </a:lnTo>
                    <a:lnTo>
                      <a:pt x="2532" y="810"/>
                    </a:lnTo>
                    <a:lnTo>
                      <a:pt x="2520" y="810"/>
                    </a:lnTo>
                    <a:lnTo>
                      <a:pt x="2502" y="816"/>
                    </a:lnTo>
                    <a:lnTo>
                      <a:pt x="2490" y="816"/>
                    </a:lnTo>
                    <a:lnTo>
                      <a:pt x="2484" y="822"/>
                    </a:lnTo>
                    <a:lnTo>
                      <a:pt x="2478" y="822"/>
                    </a:lnTo>
                    <a:lnTo>
                      <a:pt x="2478" y="834"/>
                    </a:lnTo>
                    <a:lnTo>
                      <a:pt x="2460" y="834"/>
                    </a:lnTo>
                    <a:lnTo>
                      <a:pt x="2454" y="840"/>
                    </a:lnTo>
                    <a:lnTo>
                      <a:pt x="2442" y="846"/>
                    </a:lnTo>
                    <a:lnTo>
                      <a:pt x="2430" y="846"/>
                    </a:lnTo>
                    <a:lnTo>
                      <a:pt x="2418" y="852"/>
                    </a:lnTo>
                    <a:lnTo>
                      <a:pt x="2406" y="852"/>
                    </a:lnTo>
                    <a:lnTo>
                      <a:pt x="2400" y="858"/>
                    </a:lnTo>
                    <a:lnTo>
                      <a:pt x="2394" y="858"/>
                    </a:lnTo>
                    <a:lnTo>
                      <a:pt x="2388" y="864"/>
                    </a:lnTo>
                    <a:lnTo>
                      <a:pt x="2376" y="870"/>
                    </a:lnTo>
                    <a:lnTo>
                      <a:pt x="2370" y="876"/>
                    </a:lnTo>
                    <a:lnTo>
                      <a:pt x="2364" y="876"/>
                    </a:lnTo>
                    <a:lnTo>
                      <a:pt x="2364" y="864"/>
                    </a:lnTo>
                    <a:lnTo>
                      <a:pt x="2382" y="846"/>
                    </a:lnTo>
                    <a:lnTo>
                      <a:pt x="2376" y="840"/>
                    </a:lnTo>
                    <a:lnTo>
                      <a:pt x="2364" y="834"/>
                    </a:lnTo>
                    <a:lnTo>
                      <a:pt x="2358" y="828"/>
                    </a:lnTo>
                    <a:lnTo>
                      <a:pt x="2358" y="810"/>
                    </a:lnTo>
                    <a:lnTo>
                      <a:pt x="2352" y="798"/>
                    </a:lnTo>
                    <a:lnTo>
                      <a:pt x="2352" y="792"/>
                    </a:lnTo>
                    <a:lnTo>
                      <a:pt x="2376" y="768"/>
                    </a:lnTo>
                    <a:lnTo>
                      <a:pt x="2340" y="768"/>
                    </a:lnTo>
                    <a:lnTo>
                      <a:pt x="2328" y="780"/>
                    </a:lnTo>
                    <a:lnTo>
                      <a:pt x="2274" y="780"/>
                    </a:lnTo>
                    <a:lnTo>
                      <a:pt x="2274" y="768"/>
                    </a:lnTo>
                    <a:lnTo>
                      <a:pt x="2280" y="756"/>
                    </a:lnTo>
                    <a:lnTo>
                      <a:pt x="2292" y="750"/>
                    </a:lnTo>
                    <a:lnTo>
                      <a:pt x="2298" y="744"/>
                    </a:lnTo>
                    <a:lnTo>
                      <a:pt x="3072" y="108"/>
                    </a:lnTo>
                    <a:lnTo>
                      <a:pt x="3054" y="108"/>
                    </a:lnTo>
                    <a:lnTo>
                      <a:pt x="3054" y="102"/>
                    </a:lnTo>
                    <a:lnTo>
                      <a:pt x="3048" y="90"/>
                    </a:lnTo>
                    <a:lnTo>
                      <a:pt x="3036" y="84"/>
                    </a:lnTo>
                    <a:lnTo>
                      <a:pt x="3030" y="78"/>
                    </a:lnTo>
                    <a:lnTo>
                      <a:pt x="3012" y="78"/>
                    </a:lnTo>
                    <a:lnTo>
                      <a:pt x="2988" y="84"/>
                    </a:lnTo>
                    <a:lnTo>
                      <a:pt x="2964" y="84"/>
                    </a:lnTo>
                    <a:lnTo>
                      <a:pt x="2928" y="96"/>
                    </a:lnTo>
                    <a:lnTo>
                      <a:pt x="2916" y="96"/>
                    </a:lnTo>
                    <a:lnTo>
                      <a:pt x="2892" y="84"/>
                    </a:lnTo>
                    <a:lnTo>
                      <a:pt x="2886" y="78"/>
                    </a:lnTo>
                    <a:lnTo>
                      <a:pt x="2874" y="72"/>
                    </a:lnTo>
                    <a:lnTo>
                      <a:pt x="2784" y="72"/>
                    </a:lnTo>
                    <a:lnTo>
                      <a:pt x="2772" y="66"/>
                    </a:lnTo>
                    <a:lnTo>
                      <a:pt x="2766" y="60"/>
                    </a:lnTo>
                    <a:lnTo>
                      <a:pt x="2748" y="60"/>
                    </a:lnTo>
                    <a:lnTo>
                      <a:pt x="2736" y="54"/>
                    </a:lnTo>
                    <a:lnTo>
                      <a:pt x="2598" y="54"/>
                    </a:lnTo>
                    <a:lnTo>
                      <a:pt x="2598" y="42"/>
                    </a:lnTo>
                    <a:lnTo>
                      <a:pt x="2604" y="36"/>
                    </a:lnTo>
                    <a:lnTo>
                      <a:pt x="2592" y="36"/>
                    </a:lnTo>
                    <a:lnTo>
                      <a:pt x="2574" y="30"/>
                    </a:lnTo>
                    <a:lnTo>
                      <a:pt x="2562" y="30"/>
                    </a:lnTo>
                    <a:lnTo>
                      <a:pt x="2550" y="24"/>
                    </a:lnTo>
                    <a:lnTo>
                      <a:pt x="2532" y="24"/>
                    </a:lnTo>
                    <a:lnTo>
                      <a:pt x="2520" y="30"/>
                    </a:lnTo>
                    <a:lnTo>
                      <a:pt x="2496" y="30"/>
                    </a:lnTo>
                    <a:lnTo>
                      <a:pt x="2490" y="36"/>
                    </a:lnTo>
                    <a:lnTo>
                      <a:pt x="2484" y="36"/>
                    </a:lnTo>
                    <a:lnTo>
                      <a:pt x="2514" y="0"/>
                    </a:lnTo>
                    <a:lnTo>
                      <a:pt x="2430" y="36"/>
                    </a:lnTo>
                    <a:lnTo>
                      <a:pt x="2460" y="0"/>
                    </a:lnTo>
                    <a:lnTo>
                      <a:pt x="2430" y="0"/>
                    </a:lnTo>
                    <a:lnTo>
                      <a:pt x="2418" y="6"/>
                    </a:lnTo>
                    <a:lnTo>
                      <a:pt x="2412" y="12"/>
                    </a:lnTo>
                    <a:lnTo>
                      <a:pt x="2358" y="30"/>
                    </a:lnTo>
                    <a:lnTo>
                      <a:pt x="2232" y="30"/>
                    </a:lnTo>
                    <a:lnTo>
                      <a:pt x="2214" y="36"/>
                    </a:lnTo>
                    <a:lnTo>
                      <a:pt x="2208" y="42"/>
                    </a:lnTo>
                    <a:lnTo>
                      <a:pt x="2184" y="54"/>
                    </a:lnTo>
                    <a:lnTo>
                      <a:pt x="2172" y="54"/>
                    </a:lnTo>
                    <a:lnTo>
                      <a:pt x="2166" y="60"/>
                    </a:lnTo>
                    <a:lnTo>
                      <a:pt x="2046" y="60"/>
                    </a:lnTo>
                    <a:lnTo>
                      <a:pt x="2004" y="72"/>
                    </a:lnTo>
                    <a:lnTo>
                      <a:pt x="1956" y="102"/>
                    </a:lnTo>
                    <a:lnTo>
                      <a:pt x="1902" y="132"/>
                    </a:lnTo>
                    <a:lnTo>
                      <a:pt x="1854" y="144"/>
                    </a:lnTo>
                    <a:lnTo>
                      <a:pt x="1758" y="156"/>
                    </a:lnTo>
                    <a:lnTo>
                      <a:pt x="1722" y="162"/>
                    </a:lnTo>
                    <a:lnTo>
                      <a:pt x="1704" y="162"/>
                    </a:lnTo>
                    <a:lnTo>
                      <a:pt x="1698" y="168"/>
                    </a:lnTo>
                    <a:lnTo>
                      <a:pt x="1644" y="186"/>
                    </a:lnTo>
                    <a:lnTo>
                      <a:pt x="1632" y="192"/>
                    </a:lnTo>
                    <a:lnTo>
                      <a:pt x="1620" y="192"/>
                    </a:lnTo>
                    <a:lnTo>
                      <a:pt x="1620" y="198"/>
                    </a:lnTo>
                    <a:lnTo>
                      <a:pt x="1626" y="204"/>
                    </a:lnTo>
                    <a:lnTo>
                      <a:pt x="1638" y="210"/>
                    </a:lnTo>
                    <a:lnTo>
                      <a:pt x="1650" y="222"/>
                    </a:lnTo>
                    <a:lnTo>
                      <a:pt x="1656" y="222"/>
                    </a:lnTo>
                    <a:lnTo>
                      <a:pt x="1662" y="234"/>
                    </a:lnTo>
                    <a:lnTo>
                      <a:pt x="1662" y="240"/>
                    </a:lnTo>
                    <a:lnTo>
                      <a:pt x="1668" y="252"/>
                    </a:lnTo>
                    <a:lnTo>
                      <a:pt x="1668" y="264"/>
                    </a:lnTo>
                    <a:lnTo>
                      <a:pt x="1662" y="264"/>
                    </a:lnTo>
                    <a:lnTo>
                      <a:pt x="1650" y="270"/>
                    </a:lnTo>
                    <a:lnTo>
                      <a:pt x="1644" y="282"/>
                    </a:lnTo>
                    <a:lnTo>
                      <a:pt x="1734" y="282"/>
                    </a:lnTo>
                    <a:lnTo>
                      <a:pt x="1704" y="318"/>
                    </a:lnTo>
                    <a:lnTo>
                      <a:pt x="1770" y="318"/>
                    </a:lnTo>
                    <a:lnTo>
                      <a:pt x="1764" y="336"/>
                    </a:lnTo>
                    <a:lnTo>
                      <a:pt x="1710" y="336"/>
                    </a:lnTo>
                    <a:lnTo>
                      <a:pt x="1698" y="348"/>
                    </a:lnTo>
                    <a:lnTo>
                      <a:pt x="1632" y="348"/>
                    </a:lnTo>
                    <a:lnTo>
                      <a:pt x="1614" y="354"/>
                    </a:lnTo>
                    <a:lnTo>
                      <a:pt x="1560" y="354"/>
                    </a:lnTo>
                    <a:lnTo>
                      <a:pt x="1554" y="348"/>
                    </a:lnTo>
                    <a:lnTo>
                      <a:pt x="1548" y="348"/>
                    </a:lnTo>
                    <a:lnTo>
                      <a:pt x="1554" y="342"/>
                    </a:lnTo>
                    <a:lnTo>
                      <a:pt x="1560" y="342"/>
                    </a:lnTo>
                    <a:lnTo>
                      <a:pt x="1572" y="330"/>
                    </a:lnTo>
                    <a:lnTo>
                      <a:pt x="1566" y="324"/>
                    </a:lnTo>
                    <a:lnTo>
                      <a:pt x="1458" y="324"/>
                    </a:lnTo>
                    <a:lnTo>
                      <a:pt x="1452" y="330"/>
                    </a:lnTo>
                    <a:lnTo>
                      <a:pt x="1452" y="348"/>
                    </a:lnTo>
                    <a:lnTo>
                      <a:pt x="1434" y="348"/>
                    </a:lnTo>
                    <a:lnTo>
                      <a:pt x="1422" y="354"/>
                    </a:lnTo>
                    <a:lnTo>
                      <a:pt x="1404" y="354"/>
                    </a:lnTo>
                    <a:lnTo>
                      <a:pt x="1386" y="360"/>
                    </a:lnTo>
                    <a:lnTo>
                      <a:pt x="1338" y="360"/>
                    </a:lnTo>
                    <a:lnTo>
                      <a:pt x="1308" y="366"/>
                    </a:lnTo>
                    <a:lnTo>
                      <a:pt x="1254" y="384"/>
                    </a:lnTo>
                    <a:lnTo>
                      <a:pt x="1254" y="390"/>
                    </a:lnTo>
                    <a:lnTo>
                      <a:pt x="1272" y="396"/>
                    </a:lnTo>
                    <a:lnTo>
                      <a:pt x="1284" y="402"/>
                    </a:lnTo>
                    <a:lnTo>
                      <a:pt x="1314" y="402"/>
                    </a:lnTo>
                    <a:lnTo>
                      <a:pt x="1272" y="420"/>
                    </a:lnTo>
                    <a:lnTo>
                      <a:pt x="1260" y="462"/>
                    </a:lnTo>
                    <a:lnTo>
                      <a:pt x="1272" y="462"/>
                    </a:lnTo>
                    <a:lnTo>
                      <a:pt x="1290" y="468"/>
                    </a:lnTo>
                    <a:lnTo>
                      <a:pt x="1338" y="468"/>
                    </a:lnTo>
                    <a:lnTo>
                      <a:pt x="1350" y="462"/>
                    </a:lnTo>
                    <a:lnTo>
                      <a:pt x="1362" y="462"/>
                    </a:lnTo>
                    <a:lnTo>
                      <a:pt x="1410" y="474"/>
                    </a:lnTo>
                    <a:lnTo>
                      <a:pt x="1422" y="456"/>
                    </a:lnTo>
                    <a:lnTo>
                      <a:pt x="1434" y="474"/>
                    </a:lnTo>
                    <a:lnTo>
                      <a:pt x="1446" y="468"/>
                    </a:lnTo>
                    <a:lnTo>
                      <a:pt x="1452" y="462"/>
                    </a:lnTo>
                    <a:lnTo>
                      <a:pt x="1476" y="450"/>
                    </a:lnTo>
                    <a:lnTo>
                      <a:pt x="1482" y="444"/>
                    </a:lnTo>
                    <a:lnTo>
                      <a:pt x="1494" y="444"/>
                    </a:lnTo>
                    <a:lnTo>
                      <a:pt x="1506" y="450"/>
                    </a:lnTo>
                    <a:lnTo>
                      <a:pt x="1524" y="450"/>
                    </a:lnTo>
                    <a:lnTo>
                      <a:pt x="1536" y="444"/>
                    </a:lnTo>
                    <a:lnTo>
                      <a:pt x="1542" y="438"/>
                    </a:lnTo>
                    <a:lnTo>
                      <a:pt x="1554" y="432"/>
                    </a:lnTo>
                    <a:lnTo>
                      <a:pt x="1560" y="432"/>
                    </a:lnTo>
                    <a:lnTo>
                      <a:pt x="1566" y="426"/>
                    </a:lnTo>
                    <a:lnTo>
                      <a:pt x="1566" y="450"/>
                    </a:lnTo>
                    <a:lnTo>
                      <a:pt x="1560" y="462"/>
                    </a:lnTo>
                    <a:lnTo>
                      <a:pt x="1554" y="468"/>
                    </a:lnTo>
                    <a:lnTo>
                      <a:pt x="1500" y="468"/>
                    </a:lnTo>
                    <a:lnTo>
                      <a:pt x="1506" y="498"/>
                    </a:lnTo>
                    <a:lnTo>
                      <a:pt x="1494" y="504"/>
                    </a:lnTo>
                    <a:lnTo>
                      <a:pt x="1488" y="516"/>
                    </a:lnTo>
                    <a:lnTo>
                      <a:pt x="1476" y="522"/>
                    </a:lnTo>
                    <a:lnTo>
                      <a:pt x="1464" y="534"/>
                    </a:lnTo>
                    <a:lnTo>
                      <a:pt x="1446" y="540"/>
                    </a:lnTo>
                    <a:lnTo>
                      <a:pt x="1380" y="540"/>
                    </a:lnTo>
                    <a:lnTo>
                      <a:pt x="1362" y="522"/>
                    </a:lnTo>
                    <a:lnTo>
                      <a:pt x="1344" y="534"/>
                    </a:lnTo>
                    <a:lnTo>
                      <a:pt x="1344" y="546"/>
                    </a:lnTo>
                    <a:lnTo>
                      <a:pt x="1338" y="546"/>
                    </a:lnTo>
                    <a:lnTo>
                      <a:pt x="1332" y="552"/>
                    </a:lnTo>
                    <a:lnTo>
                      <a:pt x="1320" y="558"/>
                    </a:lnTo>
                    <a:lnTo>
                      <a:pt x="1302" y="564"/>
                    </a:lnTo>
                    <a:lnTo>
                      <a:pt x="1290" y="570"/>
                    </a:lnTo>
                    <a:lnTo>
                      <a:pt x="1266" y="570"/>
                    </a:lnTo>
                    <a:lnTo>
                      <a:pt x="1242" y="558"/>
                    </a:lnTo>
                    <a:lnTo>
                      <a:pt x="1236" y="558"/>
                    </a:lnTo>
                    <a:lnTo>
                      <a:pt x="1140" y="606"/>
                    </a:lnTo>
                    <a:lnTo>
                      <a:pt x="1122" y="624"/>
                    </a:lnTo>
                    <a:lnTo>
                      <a:pt x="1116" y="606"/>
                    </a:lnTo>
                    <a:lnTo>
                      <a:pt x="1080" y="624"/>
                    </a:lnTo>
                    <a:lnTo>
                      <a:pt x="1068" y="624"/>
                    </a:lnTo>
                    <a:lnTo>
                      <a:pt x="1044" y="636"/>
                    </a:lnTo>
                    <a:lnTo>
                      <a:pt x="1020" y="660"/>
                    </a:lnTo>
                    <a:lnTo>
                      <a:pt x="990" y="648"/>
                    </a:lnTo>
                    <a:lnTo>
                      <a:pt x="990" y="672"/>
                    </a:lnTo>
                    <a:lnTo>
                      <a:pt x="984" y="666"/>
                    </a:lnTo>
                    <a:lnTo>
                      <a:pt x="972" y="666"/>
                    </a:lnTo>
                    <a:lnTo>
                      <a:pt x="966" y="672"/>
                    </a:lnTo>
                    <a:lnTo>
                      <a:pt x="966" y="690"/>
                    </a:lnTo>
                    <a:lnTo>
                      <a:pt x="954" y="708"/>
                    </a:lnTo>
                    <a:lnTo>
                      <a:pt x="1014" y="684"/>
                    </a:lnTo>
                    <a:lnTo>
                      <a:pt x="990" y="702"/>
                    </a:lnTo>
                    <a:lnTo>
                      <a:pt x="990" y="714"/>
                    </a:lnTo>
                    <a:lnTo>
                      <a:pt x="972" y="726"/>
                    </a:lnTo>
                    <a:lnTo>
                      <a:pt x="1026" y="726"/>
                    </a:lnTo>
                    <a:lnTo>
                      <a:pt x="1032" y="732"/>
                    </a:lnTo>
                    <a:lnTo>
                      <a:pt x="1032" y="738"/>
                    </a:lnTo>
                    <a:lnTo>
                      <a:pt x="1020" y="744"/>
                    </a:lnTo>
                    <a:lnTo>
                      <a:pt x="984" y="744"/>
                    </a:lnTo>
                    <a:lnTo>
                      <a:pt x="960" y="750"/>
                    </a:lnTo>
                    <a:lnTo>
                      <a:pt x="972" y="738"/>
                    </a:lnTo>
                    <a:lnTo>
                      <a:pt x="960" y="732"/>
                    </a:lnTo>
                    <a:lnTo>
                      <a:pt x="954" y="732"/>
                    </a:lnTo>
                    <a:lnTo>
                      <a:pt x="948" y="738"/>
                    </a:lnTo>
                    <a:lnTo>
                      <a:pt x="936" y="744"/>
                    </a:lnTo>
                    <a:lnTo>
                      <a:pt x="930" y="750"/>
                    </a:lnTo>
                    <a:lnTo>
                      <a:pt x="924" y="750"/>
                    </a:lnTo>
                    <a:lnTo>
                      <a:pt x="918" y="756"/>
                    </a:lnTo>
                    <a:lnTo>
                      <a:pt x="924" y="756"/>
                    </a:lnTo>
                    <a:lnTo>
                      <a:pt x="930" y="762"/>
                    </a:lnTo>
                    <a:lnTo>
                      <a:pt x="930" y="768"/>
                    </a:lnTo>
                    <a:lnTo>
                      <a:pt x="924" y="774"/>
                    </a:lnTo>
                    <a:lnTo>
                      <a:pt x="924" y="780"/>
                    </a:lnTo>
                    <a:lnTo>
                      <a:pt x="918" y="792"/>
                    </a:lnTo>
                    <a:lnTo>
                      <a:pt x="918" y="804"/>
                    </a:lnTo>
                    <a:lnTo>
                      <a:pt x="990" y="804"/>
                    </a:lnTo>
                    <a:lnTo>
                      <a:pt x="1038" y="774"/>
                    </a:lnTo>
                    <a:lnTo>
                      <a:pt x="1104" y="750"/>
                    </a:lnTo>
                    <a:lnTo>
                      <a:pt x="1098" y="750"/>
                    </a:lnTo>
                    <a:lnTo>
                      <a:pt x="1092" y="756"/>
                    </a:lnTo>
                    <a:lnTo>
                      <a:pt x="1080" y="762"/>
                    </a:lnTo>
                    <a:lnTo>
                      <a:pt x="1062" y="768"/>
                    </a:lnTo>
                    <a:lnTo>
                      <a:pt x="1050" y="780"/>
                    </a:lnTo>
                    <a:lnTo>
                      <a:pt x="1038" y="786"/>
                    </a:lnTo>
                    <a:lnTo>
                      <a:pt x="1026" y="798"/>
                    </a:lnTo>
                    <a:lnTo>
                      <a:pt x="1026" y="816"/>
                    </a:lnTo>
                    <a:lnTo>
                      <a:pt x="1020" y="828"/>
                    </a:lnTo>
                    <a:lnTo>
                      <a:pt x="990" y="828"/>
                    </a:lnTo>
                    <a:lnTo>
                      <a:pt x="978" y="834"/>
                    </a:lnTo>
                    <a:lnTo>
                      <a:pt x="972" y="852"/>
                    </a:lnTo>
                    <a:lnTo>
                      <a:pt x="966" y="864"/>
                    </a:lnTo>
                    <a:lnTo>
                      <a:pt x="954" y="870"/>
                    </a:lnTo>
                    <a:lnTo>
                      <a:pt x="942" y="882"/>
                    </a:lnTo>
                    <a:lnTo>
                      <a:pt x="930" y="888"/>
                    </a:lnTo>
                    <a:lnTo>
                      <a:pt x="924" y="894"/>
                    </a:lnTo>
                    <a:lnTo>
                      <a:pt x="978" y="888"/>
                    </a:lnTo>
                    <a:lnTo>
                      <a:pt x="972" y="906"/>
                    </a:lnTo>
                    <a:lnTo>
                      <a:pt x="978" y="894"/>
                    </a:lnTo>
                    <a:lnTo>
                      <a:pt x="990" y="888"/>
                    </a:lnTo>
                    <a:lnTo>
                      <a:pt x="1002" y="876"/>
                    </a:lnTo>
                    <a:lnTo>
                      <a:pt x="1026" y="864"/>
                    </a:lnTo>
                    <a:lnTo>
                      <a:pt x="1038" y="864"/>
                    </a:lnTo>
                    <a:lnTo>
                      <a:pt x="1050" y="870"/>
                    </a:lnTo>
                    <a:lnTo>
                      <a:pt x="1056" y="870"/>
                    </a:lnTo>
                    <a:lnTo>
                      <a:pt x="1056" y="876"/>
                    </a:lnTo>
                    <a:lnTo>
                      <a:pt x="1050" y="876"/>
                    </a:lnTo>
                    <a:lnTo>
                      <a:pt x="1074" y="870"/>
                    </a:lnTo>
                    <a:lnTo>
                      <a:pt x="1068" y="876"/>
                    </a:lnTo>
                    <a:lnTo>
                      <a:pt x="1068" y="906"/>
                    </a:lnTo>
                    <a:lnTo>
                      <a:pt x="1074" y="912"/>
                    </a:lnTo>
                    <a:lnTo>
                      <a:pt x="1092" y="912"/>
                    </a:lnTo>
                    <a:lnTo>
                      <a:pt x="1098" y="900"/>
                    </a:lnTo>
                    <a:lnTo>
                      <a:pt x="1110" y="894"/>
                    </a:lnTo>
                    <a:lnTo>
                      <a:pt x="1116" y="888"/>
                    </a:lnTo>
                    <a:lnTo>
                      <a:pt x="1122" y="876"/>
                    </a:lnTo>
                    <a:lnTo>
                      <a:pt x="1164" y="858"/>
                    </a:lnTo>
                    <a:lnTo>
                      <a:pt x="1176" y="870"/>
                    </a:lnTo>
                    <a:lnTo>
                      <a:pt x="1146" y="870"/>
                    </a:lnTo>
                    <a:lnTo>
                      <a:pt x="1140" y="876"/>
                    </a:lnTo>
                    <a:lnTo>
                      <a:pt x="1140" y="882"/>
                    </a:lnTo>
                    <a:lnTo>
                      <a:pt x="1134" y="888"/>
                    </a:lnTo>
                    <a:lnTo>
                      <a:pt x="1134" y="894"/>
                    </a:lnTo>
                    <a:lnTo>
                      <a:pt x="1152" y="894"/>
                    </a:lnTo>
                    <a:lnTo>
                      <a:pt x="1164" y="888"/>
                    </a:lnTo>
                    <a:lnTo>
                      <a:pt x="1182" y="888"/>
                    </a:lnTo>
                    <a:lnTo>
                      <a:pt x="1200" y="882"/>
                    </a:lnTo>
                    <a:lnTo>
                      <a:pt x="1218" y="882"/>
                    </a:lnTo>
                    <a:lnTo>
                      <a:pt x="1224" y="876"/>
                    </a:lnTo>
                    <a:lnTo>
                      <a:pt x="1230" y="876"/>
                    </a:lnTo>
                    <a:lnTo>
                      <a:pt x="1272" y="858"/>
                    </a:lnTo>
                    <a:lnTo>
                      <a:pt x="1224" y="882"/>
                    </a:lnTo>
                    <a:lnTo>
                      <a:pt x="1224" y="894"/>
                    </a:lnTo>
                    <a:lnTo>
                      <a:pt x="1212" y="894"/>
                    </a:lnTo>
                    <a:lnTo>
                      <a:pt x="1200" y="900"/>
                    </a:lnTo>
                    <a:lnTo>
                      <a:pt x="1188" y="900"/>
                    </a:lnTo>
                    <a:lnTo>
                      <a:pt x="1176" y="906"/>
                    </a:lnTo>
                    <a:lnTo>
                      <a:pt x="1170" y="912"/>
                    </a:lnTo>
                    <a:lnTo>
                      <a:pt x="1158" y="918"/>
                    </a:lnTo>
                    <a:lnTo>
                      <a:pt x="1152" y="930"/>
                    </a:lnTo>
                    <a:lnTo>
                      <a:pt x="1122" y="930"/>
                    </a:lnTo>
                    <a:lnTo>
                      <a:pt x="1086" y="960"/>
                    </a:lnTo>
                    <a:lnTo>
                      <a:pt x="1086" y="978"/>
                    </a:lnTo>
                    <a:lnTo>
                      <a:pt x="1038" y="978"/>
                    </a:lnTo>
                    <a:lnTo>
                      <a:pt x="1032" y="984"/>
                    </a:lnTo>
                    <a:lnTo>
                      <a:pt x="1020" y="984"/>
                    </a:lnTo>
                    <a:lnTo>
                      <a:pt x="1002" y="990"/>
                    </a:lnTo>
                    <a:lnTo>
                      <a:pt x="990" y="996"/>
                    </a:lnTo>
                    <a:lnTo>
                      <a:pt x="978" y="996"/>
                    </a:lnTo>
                    <a:lnTo>
                      <a:pt x="966" y="1008"/>
                    </a:lnTo>
                    <a:lnTo>
                      <a:pt x="966" y="1020"/>
                    </a:lnTo>
                    <a:lnTo>
                      <a:pt x="960" y="1026"/>
                    </a:lnTo>
                    <a:lnTo>
                      <a:pt x="960" y="1038"/>
                    </a:lnTo>
                    <a:lnTo>
                      <a:pt x="876" y="1038"/>
                    </a:lnTo>
                    <a:lnTo>
                      <a:pt x="858" y="1044"/>
                    </a:lnTo>
                    <a:lnTo>
                      <a:pt x="828" y="1062"/>
                    </a:lnTo>
                    <a:lnTo>
                      <a:pt x="804" y="1080"/>
                    </a:lnTo>
                    <a:lnTo>
                      <a:pt x="780" y="1092"/>
                    </a:lnTo>
                    <a:lnTo>
                      <a:pt x="774" y="1098"/>
                    </a:lnTo>
                    <a:lnTo>
                      <a:pt x="750" y="1104"/>
                    </a:lnTo>
                    <a:lnTo>
                      <a:pt x="738" y="1122"/>
                    </a:lnTo>
                    <a:lnTo>
                      <a:pt x="732" y="1104"/>
                    </a:lnTo>
                    <a:lnTo>
                      <a:pt x="672" y="1104"/>
                    </a:lnTo>
                    <a:lnTo>
                      <a:pt x="648" y="1116"/>
                    </a:lnTo>
                    <a:lnTo>
                      <a:pt x="630" y="1122"/>
                    </a:lnTo>
                    <a:lnTo>
                      <a:pt x="624" y="1128"/>
                    </a:lnTo>
                    <a:lnTo>
                      <a:pt x="606" y="1128"/>
                    </a:lnTo>
                    <a:lnTo>
                      <a:pt x="606" y="1140"/>
                    </a:lnTo>
                    <a:lnTo>
                      <a:pt x="576" y="1146"/>
                    </a:lnTo>
                    <a:lnTo>
                      <a:pt x="564" y="1152"/>
                    </a:lnTo>
                    <a:lnTo>
                      <a:pt x="540" y="1152"/>
                    </a:lnTo>
                    <a:lnTo>
                      <a:pt x="516" y="1170"/>
                    </a:lnTo>
                    <a:lnTo>
                      <a:pt x="522" y="1182"/>
                    </a:lnTo>
                    <a:lnTo>
                      <a:pt x="540" y="1164"/>
                    </a:lnTo>
                    <a:lnTo>
                      <a:pt x="558" y="1176"/>
                    </a:lnTo>
                    <a:lnTo>
                      <a:pt x="582" y="1158"/>
                    </a:lnTo>
                    <a:lnTo>
                      <a:pt x="582" y="1170"/>
                    </a:lnTo>
                    <a:lnTo>
                      <a:pt x="594" y="1170"/>
                    </a:lnTo>
                    <a:lnTo>
                      <a:pt x="606" y="1164"/>
                    </a:lnTo>
                    <a:lnTo>
                      <a:pt x="618" y="1164"/>
                    </a:lnTo>
                    <a:lnTo>
                      <a:pt x="642" y="1140"/>
                    </a:lnTo>
                    <a:lnTo>
                      <a:pt x="654" y="1134"/>
                    </a:lnTo>
                    <a:lnTo>
                      <a:pt x="666" y="1122"/>
                    </a:lnTo>
                    <a:lnTo>
                      <a:pt x="684" y="1122"/>
                    </a:lnTo>
                    <a:lnTo>
                      <a:pt x="684" y="1134"/>
                    </a:lnTo>
                    <a:lnTo>
                      <a:pt x="690" y="1140"/>
                    </a:lnTo>
                    <a:lnTo>
                      <a:pt x="708" y="1140"/>
                    </a:lnTo>
                    <a:lnTo>
                      <a:pt x="732" y="1128"/>
                    </a:lnTo>
                    <a:lnTo>
                      <a:pt x="744" y="1128"/>
                    </a:lnTo>
                    <a:lnTo>
                      <a:pt x="756" y="1122"/>
                    </a:lnTo>
                    <a:lnTo>
                      <a:pt x="762" y="1116"/>
                    </a:lnTo>
                    <a:lnTo>
                      <a:pt x="768" y="1116"/>
                    </a:lnTo>
                    <a:lnTo>
                      <a:pt x="804" y="1128"/>
                    </a:lnTo>
                    <a:lnTo>
                      <a:pt x="822" y="1110"/>
                    </a:lnTo>
                    <a:lnTo>
                      <a:pt x="834" y="1110"/>
                    </a:lnTo>
                    <a:lnTo>
                      <a:pt x="852" y="1104"/>
                    </a:lnTo>
                    <a:lnTo>
                      <a:pt x="870" y="1104"/>
                    </a:lnTo>
                    <a:lnTo>
                      <a:pt x="894" y="1092"/>
                    </a:lnTo>
                    <a:lnTo>
                      <a:pt x="918" y="1068"/>
                    </a:lnTo>
                    <a:lnTo>
                      <a:pt x="942" y="1056"/>
                    </a:lnTo>
                    <a:lnTo>
                      <a:pt x="972" y="1056"/>
                    </a:lnTo>
                    <a:lnTo>
                      <a:pt x="978" y="1044"/>
                    </a:lnTo>
                    <a:lnTo>
                      <a:pt x="1014" y="1044"/>
                    </a:lnTo>
                    <a:lnTo>
                      <a:pt x="1026" y="1038"/>
                    </a:lnTo>
                    <a:lnTo>
                      <a:pt x="1032" y="1038"/>
                    </a:lnTo>
                    <a:lnTo>
                      <a:pt x="1038" y="1032"/>
                    </a:lnTo>
                    <a:lnTo>
                      <a:pt x="1050" y="1032"/>
                    </a:lnTo>
                    <a:lnTo>
                      <a:pt x="1086" y="1020"/>
                    </a:lnTo>
                    <a:lnTo>
                      <a:pt x="1110" y="1008"/>
                    </a:lnTo>
                    <a:lnTo>
                      <a:pt x="1122" y="996"/>
                    </a:lnTo>
                    <a:lnTo>
                      <a:pt x="1134" y="990"/>
                    </a:lnTo>
                    <a:lnTo>
                      <a:pt x="1140" y="984"/>
                    </a:lnTo>
                    <a:lnTo>
                      <a:pt x="1206" y="972"/>
                    </a:lnTo>
                    <a:lnTo>
                      <a:pt x="1260" y="942"/>
                    </a:lnTo>
                    <a:lnTo>
                      <a:pt x="1296" y="942"/>
                    </a:lnTo>
                    <a:lnTo>
                      <a:pt x="1314" y="936"/>
                    </a:lnTo>
                    <a:lnTo>
                      <a:pt x="1326" y="936"/>
                    </a:lnTo>
                    <a:lnTo>
                      <a:pt x="1338" y="930"/>
                    </a:lnTo>
                    <a:lnTo>
                      <a:pt x="1368" y="900"/>
                    </a:lnTo>
                    <a:lnTo>
                      <a:pt x="1380" y="900"/>
                    </a:lnTo>
                    <a:lnTo>
                      <a:pt x="1404" y="888"/>
                    </a:lnTo>
                    <a:lnTo>
                      <a:pt x="1416" y="888"/>
                    </a:lnTo>
                    <a:lnTo>
                      <a:pt x="1428" y="882"/>
                    </a:lnTo>
                    <a:lnTo>
                      <a:pt x="1434" y="876"/>
                    </a:lnTo>
                    <a:lnTo>
                      <a:pt x="1434" y="864"/>
                    </a:lnTo>
                    <a:lnTo>
                      <a:pt x="1422" y="864"/>
                    </a:lnTo>
                    <a:lnTo>
                      <a:pt x="1428" y="858"/>
                    </a:lnTo>
                    <a:lnTo>
                      <a:pt x="1452" y="846"/>
                    </a:lnTo>
                    <a:lnTo>
                      <a:pt x="1458" y="840"/>
                    </a:lnTo>
                    <a:lnTo>
                      <a:pt x="1470" y="834"/>
                    </a:lnTo>
                    <a:lnTo>
                      <a:pt x="1476" y="828"/>
                    </a:lnTo>
                    <a:lnTo>
                      <a:pt x="1488" y="828"/>
                    </a:lnTo>
                    <a:lnTo>
                      <a:pt x="1500" y="822"/>
                    </a:lnTo>
                    <a:lnTo>
                      <a:pt x="1512" y="822"/>
                    </a:lnTo>
                    <a:lnTo>
                      <a:pt x="1518" y="816"/>
                    </a:lnTo>
                    <a:lnTo>
                      <a:pt x="1524" y="816"/>
                    </a:lnTo>
                    <a:lnTo>
                      <a:pt x="1596" y="786"/>
                    </a:lnTo>
                    <a:lnTo>
                      <a:pt x="1590" y="768"/>
                    </a:lnTo>
                    <a:lnTo>
                      <a:pt x="1602" y="768"/>
                    </a:lnTo>
                    <a:lnTo>
                      <a:pt x="1608" y="774"/>
                    </a:lnTo>
                    <a:lnTo>
                      <a:pt x="1626" y="774"/>
                    </a:lnTo>
                    <a:lnTo>
                      <a:pt x="1638" y="762"/>
                    </a:lnTo>
                    <a:lnTo>
                      <a:pt x="1650" y="762"/>
                    </a:lnTo>
                    <a:lnTo>
                      <a:pt x="1674" y="750"/>
                    </a:lnTo>
                    <a:lnTo>
                      <a:pt x="1680" y="744"/>
                    </a:lnTo>
                    <a:lnTo>
                      <a:pt x="1704" y="732"/>
                    </a:lnTo>
                    <a:lnTo>
                      <a:pt x="1740" y="720"/>
                    </a:lnTo>
                    <a:lnTo>
                      <a:pt x="1770" y="708"/>
                    </a:lnTo>
                    <a:lnTo>
                      <a:pt x="1794" y="702"/>
                    </a:lnTo>
                    <a:lnTo>
                      <a:pt x="1812" y="702"/>
                    </a:lnTo>
                    <a:lnTo>
                      <a:pt x="1818" y="708"/>
                    </a:lnTo>
                    <a:lnTo>
                      <a:pt x="1842" y="720"/>
                    </a:lnTo>
                    <a:lnTo>
                      <a:pt x="1848" y="726"/>
                    </a:lnTo>
                    <a:lnTo>
                      <a:pt x="1812" y="726"/>
                    </a:lnTo>
                    <a:lnTo>
                      <a:pt x="1794" y="714"/>
                    </a:lnTo>
                    <a:lnTo>
                      <a:pt x="1758" y="738"/>
                    </a:lnTo>
                    <a:lnTo>
                      <a:pt x="1728" y="738"/>
                    </a:lnTo>
                    <a:lnTo>
                      <a:pt x="1722" y="744"/>
                    </a:lnTo>
                    <a:lnTo>
                      <a:pt x="1710" y="750"/>
                    </a:lnTo>
                    <a:lnTo>
                      <a:pt x="1704" y="762"/>
                    </a:lnTo>
                    <a:lnTo>
                      <a:pt x="1692" y="768"/>
                    </a:lnTo>
                    <a:lnTo>
                      <a:pt x="1686" y="774"/>
                    </a:lnTo>
                    <a:lnTo>
                      <a:pt x="1680" y="774"/>
                    </a:lnTo>
                    <a:lnTo>
                      <a:pt x="1668" y="780"/>
                    </a:lnTo>
                    <a:lnTo>
                      <a:pt x="1656" y="780"/>
                    </a:lnTo>
                    <a:lnTo>
                      <a:pt x="1638" y="786"/>
                    </a:lnTo>
                    <a:lnTo>
                      <a:pt x="1614" y="798"/>
                    </a:lnTo>
                    <a:lnTo>
                      <a:pt x="1614" y="804"/>
                    </a:lnTo>
                    <a:lnTo>
                      <a:pt x="1620" y="810"/>
                    </a:lnTo>
                    <a:lnTo>
                      <a:pt x="1632" y="816"/>
                    </a:lnTo>
                    <a:lnTo>
                      <a:pt x="1650" y="816"/>
                    </a:lnTo>
                    <a:lnTo>
                      <a:pt x="1644" y="816"/>
                    </a:lnTo>
                    <a:lnTo>
                      <a:pt x="1638" y="822"/>
                    </a:lnTo>
                    <a:lnTo>
                      <a:pt x="1632" y="822"/>
                    </a:lnTo>
                    <a:lnTo>
                      <a:pt x="1620" y="828"/>
                    </a:lnTo>
                    <a:lnTo>
                      <a:pt x="1572" y="828"/>
                    </a:lnTo>
                    <a:lnTo>
                      <a:pt x="1566" y="834"/>
                    </a:lnTo>
                    <a:lnTo>
                      <a:pt x="1560" y="834"/>
                    </a:lnTo>
                    <a:lnTo>
                      <a:pt x="1560" y="846"/>
                    </a:lnTo>
                    <a:lnTo>
                      <a:pt x="1572" y="858"/>
                    </a:lnTo>
                    <a:lnTo>
                      <a:pt x="1584" y="858"/>
                    </a:lnTo>
                    <a:lnTo>
                      <a:pt x="1596" y="852"/>
                    </a:lnTo>
                    <a:lnTo>
                      <a:pt x="1638" y="834"/>
                    </a:lnTo>
                    <a:lnTo>
                      <a:pt x="1680" y="810"/>
                    </a:lnTo>
                    <a:lnTo>
                      <a:pt x="1722" y="798"/>
                    </a:lnTo>
                    <a:lnTo>
                      <a:pt x="1788" y="798"/>
                    </a:lnTo>
                    <a:lnTo>
                      <a:pt x="1818" y="792"/>
                    </a:lnTo>
                    <a:lnTo>
                      <a:pt x="1824" y="786"/>
                    </a:lnTo>
                    <a:lnTo>
                      <a:pt x="1848" y="774"/>
                    </a:lnTo>
                    <a:lnTo>
                      <a:pt x="1854" y="762"/>
                    </a:lnTo>
                    <a:lnTo>
                      <a:pt x="1866" y="756"/>
                    </a:lnTo>
                    <a:lnTo>
                      <a:pt x="1872" y="750"/>
                    </a:lnTo>
                    <a:lnTo>
                      <a:pt x="1866" y="738"/>
                    </a:lnTo>
                    <a:lnTo>
                      <a:pt x="1878" y="732"/>
                    </a:lnTo>
                    <a:lnTo>
                      <a:pt x="1908" y="720"/>
                    </a:lnTo>
                    <a:lnTo>
                      <a:pt x="1944" y="714"/>
                    </a:lnTo>
                    <a:lnTo>
                      <a:pt x="1962" y="708"/>
                    </a:lnTo>
                    <a:lnTo>
                      <a:pt x="1968" y="708"/>
                    </a:lnTo>
                    <a:lnTo>
                      <a:pt x="1980" y="720"/>
                    </a:lnTo>
                    <a:lnTo>
                      <a:pt x="1980" y="726"/>
                    </a:lnTo>
                    <a:lnTo>
                      <a:pt x="2046" y="702"/>
                    </a:lnTo>
                    <a:lnTo>
                      <a:pt x="2004" y="738"/>
                    </a:lnTo>
                    <a:lnTo>
                      <a:pt x="2022" y="744"/>
                    </a:lnTo>
                    <a:lnTo>
                      <a:pt x="2022" y="762"/>
                    </a:lnTo>
                    <a:lnTo>
                      <a:pt x="2028" y="762"/>
                    </a:lnTo>
                    <a:lnTo>
                      <a:pt x="2034" y="756"/>
                    </a:lnTo>
                    <a:lnTo>
                      <a:pt x="2094" y="726"/>
                    </a:lnTo>
                    <a:lnTo>
                      <a:pt x="2082" y="732"/>
                    </a:lnTo>
                    <a:lnTo>
                      <a:pt x="2076" y="744"/>
                    </a:lnTo>
                    <a:lnTo>
                      <a:pt x="2064" y="750"/>
                    </a:lnTo>
                    <a:lnTo>
                      <a:pt x="2058" y="762"/>
                    </a:lnTo>
                    <a:lnTo>
                      <a:pt x="2046" y="774"/>
                    </a:lnTo>
                    <a:lnTo>
                      <a:pt x="2052" y="780"/>
                    </a:lnTo>
                    <a:lnTo>
                      <a:pt x="2064" y="780"/>
                    </a:lnTo>
                    <a:lnTo>
                      <a:pt x="2076" y="786"/>
                    </a:lnTo>
                    <a:lnTo>
                      <a:pt x="2106" y="786"/>
                    </a:lnTo>
                    <a:lnTo>
                      <a:pt x="2208" y="798"/>
                    </a:lnTo>
                    <a:lnTo>
                      <a:pt x="2238" y="780"/>
                    </a:lnTo>
                    <a:lnTo>
                      <a:pt x="2232" y="786"/>
                    </a:lnTo>
                    <a:lnTo>
                      <a:pt x="2232" y="810"/>
                    </a:lnTo>
                    <a:lnTo>
                      <a:pt x="2298" y="810"/>
                    </a:lnTo>
                    <a:lnTo>
                      <a:pt x="2334" y="804"/>
                    </a:lnTo>
                    <a:lnTo>
                      <a:pt x="2328" y="804"/>
                    </a:lnTo>
                    <a:lnTo>
                      <a:pt x="2322" y="810"/>
                    </a:lnTo>
                    <a:lnTo>
                      <a:pt x="2310" y="810"/>
                    </a:lnTo>
                    <a:lnTo>
                      <a:pt x="2286" y="822"/>
                    </a:lnTo>
                    <a:lnTo>
                      <a:pt x="2280" y="828"/>
                    </a:lnTo>
                    <a:lnTo>
                      <a:pt x="2280" y="834"/>
                    </a:lnTo>
                    <a:lnTo>
                      <a:pt x="2292" y="846"/>
                    </a:lnTo>
                    <a:lnTo>
                      <a:pt x="2304" y="852"/>
                    </a:lnTo>
                    <a:lnTo>
                      <a:pt x="2310" y="858"/>
                    </a:lnTo>
                    <a:lnTo>
                      <a:pt x="2310" y="882"/>
                    </a:lnTo>
                    <a:lnTo>
                      <a:pt x="2316" y="888"/>
                    </a:lnTo>
                    <a:lnTo>
                      <a:pt x="2316" y="900"/>
                    </a:lnTo>
                    <a:lnTo>
                      <a:pt x="2322" y="912"/>
                    </a:lnTo>
                    <a:lnTo>
                      <a:pt x="2358" y="912"/>
                    </a:lnTo>
                    <a:lnTo>
                      <a:pt x="2370" y="906"/>
                    </a:lnTo>
                    <a:lnTo>
                      <a:pt x="2388" y="906"/>
                    </a:lnTo>
                    <a:lnTo>
                      <a:pt x="2382" y="876"/>
                    </a:lnTo>
                    <a:lnTo>
                      <a:pt x="2400" y="870"/>
                    </a:lnTo>
                    <a:lnTo>
                      <a:pt x="2412" y="888"/>
                    </a:lnTo>
                    <a:lnTo>
                      <a:pt x="2442" y="876"/>
                    </a:lnTo>
                    <a:lnTo>
                      <a:pt x="2430" y="888"/>
                    </a:lnTo>
                    <a:lnTo>
                      <a:pt x="2430" y="900"/>
                    </a:lnTo>
                    <a:lnTo>
                      <a:pt x="2424" y="906"/>
                    </a:lnTo>
                    <a:lnTo>
                      <a:pt x="2424" y="912"/>
                    </a:lnTo>
                    <a:lnTo>
                      <a:pt x="2430" y="918"/>
                    </a:lnTo>
                    <a:lnTo>
                      <a:pt x="2436" y="918"/>
                    </a:lnTo>
                    <a:lnTo>
                      <a:pt x="2448" y="912"/>
                    </a:lnTo>
                    <a:lnTo>
                      <a:pt x="2454" y="906"/>
                    </a:lnTo>
                    <a:lnTo>
                      <a:pt x="2460" y="894"/>
                    </a:lnTo>
                    <a:lnTo>
                      <a:pt x="2466" y="888"/>
                    </a:lnTo>
                    <a:lnTo>
                      <a:pt x="2472" y="876"/>
                    </a:lnTo>
                    <a:lnTo>
                      <a:pt x="2502" y="834"/>
                    </a:lnTo>
                    <a:lnTo>
                      <a:pt x="2478" y="900"/>
                    </a:lnTo>
                    <a:lnTo>
                      <a:pt x="2484" y="924"/>
                    </a:lnTo>
                    <a:lnTo>
                      <a:pt x="2520" y="912"/>
                    </a:lnTo>
                    <a:lnTo>
                      <a:pt x="2496" y="936"/>
                    </a:lnTo>
                    <a:lnTo>
                      <a:pt x="2520" y="954"/>
                    </a:lnTo>
                    <a:lnTo>
                      <a:pt x="2502" y="954"/>
                    </a:lnTo>
                    <a:lnTo>
                      <a:pt x="2502" y="972"/>
                    </a:lnTo>
                    <a:lnTo>
                      <a:pt x="2472" y="990"/>
                    </a:lnTo>
                    <a:lnTo>
                      <a:pt x="2454" y="1002"/>
                    </a:lnTo>
                    <a:lnTo>
                      <a:pt x="2484" y="1020"/>
                    </a:lnTo>
                    <a:lnTo>
                      <a:pt x="2478" y="1050"/>
                    </a:lnTo>
                    <a:lnTo>
                      <a:pt x="2460" y="1068"/>
                    </a:lnTo>
                    <a:lnTo>
                      <a:pt x="2478" y="1080"/>
                    </a:lnTo>
                    <a:lnTo>
                      <a:pt x="2460" y="1098"/>
                    </a:lnTo>
                    <a:lnTo>
                      <a:pt x="2490" y="1098"/>
                    </a:lnTo>
                    <a:lnTo>
                      <a:pt x="2526" y="1086"/>
                    </a:lnTo>
                    <a:lnTo>
                      <a:pt x="2496" y="1122"/>
                    </a:lnTo>
                    <a:lnTo>
                      <a:pt x="2478" y="1140"/>
                    </a:lnTo>
                    <a:lnTo>
                      <a:pt x="2502" y="1146"/>
                    </a:lnTo>
                    <a:lnTo>
                      <a:pt x="2454" y="1164"/>
                    </a:lnTo>
                    <a:lnTo>
                      <a:pt x="2436" y="1176"/>
                    </a:lnTo>
                    <a:lnTo>
                      <a:pt x="2454" y="1188"/>
                    </a:lnTo>
                    <a:lnTo>
                      <a:pt x="2454" y="1200"/>
                    </a:lnTo>
                    <a:lnTo>
                      <a:pt x="2472" y="1188"/>
                    </a:lnTo>
                    <a:lnTo>
                      <a:pt x="2490" y="1182"/>
                    </a:lnTo>
                    <a:lnTo>
                      <a:pt x="2502" y="1170"/>
                    </a:lnTo>
                    <a:lnTo>
                      <a:pt x="2514" y="1164"/>
                    </a:lnTo>
                    <a:lnTo>
                      <a:pt x="2532" y="1146"/>
                    </a:lnTo>
                    <a:lnTo>
                      <a:pt x="2538" y="1134"/>
                    </a:lnTo>
                    <a:lnTo>
                      <a:pt x="2538" y="1122"/>
                    </a:lnTo>
                    <a:lnTo>
                      <a:pt x="2550" y="1116"/>
                    </a:lnTo>
                    <a:lnTo>
                      <a:pt x="2562" y="1104"/>
                    </a:lnTo>
                    <a:lnTo>
                      <a:pt x="2574" y="1098"/>
                    </a:lnTo>
                    <a:lnTo>
                      <a:pt x="2574" y="1086"/>
                    </a:lnTo>
                    <a:lnTo>
                      <a:pt x="2568" y="1080"/>
                    </a:lnTo>
                    <a:lnTo>
                      <a:pt x="2562" y="1080"/>
                    </a:lnTo>
                    <a:close/>
                    <a:moveTo>
                      <a:pt x="2394" y="1056"/>
                    </a:moveTo>
                    <a:lnTo>
                      <a:pt x="2400" y="1062"/>
                    </a:lnTo>
                    <a:lnTo>
                      <a:pt x="2418" y="1062"/>
                    </a:lnTo>
                    <a:lnTo>
                      <a:pt x="2436" y="1044"/>
                    </a:lnTo>
                    <a:lnTo>
                      <a:pt x="2460" y="1038"/>
                    </a:lnTo>
                    <a:lnTo>
                      <a:pt x="2454" y="1020"/>
                    </a:lnTo>
                    <a:lnTo>
                      <a:pt x="2430" y="1020"/>
                    </a:lnTo>
                    <a:lnTo>
                      <a:pt x="2418" y="1026"/>
                    </a:lnTo>
                    <a:lnTo>
                      <a:pt x="2412" y="1032"/>
                    </a:lnTo>
                    <a:lnTo>
                      <a:pt x="2406" y="1044"/>
                    </a:lnTo>
                    <a:lnTo>
                      <a:pt x="2394" y="1050"/>
                    </a:lnTo>
                    <a:lnTo>
                      <a:pt x="2394" y="1056"/>
                    </a:lnTo>
                    <a:close/>
                    <a:moveTo>
                      <a:pt x="2376" y="984"/>
                    </a:moveTo>
                    <a:lnTo>
                      <a:pt x="2358" y="984"/>
                    </a:lnTo>
                    <a:lnTo>
                      <a:pt x="2346" y="990"/>
                    </a:lnTo>
                    <a:lnTo>
                      <a:pt x="2334" y="1002"/>
                    </a:lnTo>
                    <a:lnTo>
                      <a:pt x="2334" y="1014"/>
                    </a:lnTo>
                    <a:lnTo>
                      <a:pt x="2322" y="1026"/>
                    </a:lnTo>
                    <a:lnTo>
                      <a:pt x="2322" y="1044"/>
                    </a:lnTo>
                    <a:lnTo>
                      <a:pt x="2310" y="1056"/>
                    </a:lnTo>
                    <a:lnTo>
                      <a:pt x="2310" y="1074"/>
                    </a:lnTo>
                    <a:lnTo>
                      <a:pt x="2316" y="1080"/>
                    </a:lnTo>
                    <a:lnTo>
                      <a:pt x="2322" y="1074"/>
                    </a:lnTo>
                    <a:lnTo>
                      <a:pt x="2328" y="1062"/>
                    </a:lnTo>
                    <a:lnTo>
                      <a:pt x="2340" y="1050"/>
                    </a:lnTo>
                    <a:lnTo>
                      <a:pt x="2352" y="1044"/>
                    </a:lnTo>
                    <a:lnTo>
                      <a:pt x="2376" y="1020"/>
                    </a:lnTo>
                    <a:lnTo>
                      <a:pt x="2382" y="1008"/>
                    </a:lnTo>
                    <a:lnTo>
                      <a:pt x="2382" y="990"/>
                    </a:lnTo>
                    <a:lnTo>
                      <a:pt x="2376" y="984"/>
                    </a:lnTo>
                    <a:close/>
                    <a:moveTo>
                      <a:pt x="786" y="810"/>
                    </a:moveTo>
                    <a:lnTo>
                      <a:pt x="798" y="810"/>
                    </a:lnTo>
                    <a:lnTo>
                      <a:pt x="834" y="798"/>
                    </a:lnTo>
                    <a:lnTo>
                      <a:pt x="858" y="786"/>
                    </a:lnTo>
                    <a:lnTo>
                      <a:pt x="864" y="780"/>
                    </a:lnTo>
                    <a:lnTo>
                      <a:pt x="870" y="780"/>
                    </a:lnTo>
                    <a:lnTo>
                      <a:pt x="864" y="774"/>
                    </a:lnTo>
                    <a:lnTo>
                      <a:pt x="828" y="762"/>
                    </a:lnTo>
                    <a:lnTo>
                      <a:pt x="810" y="762"/>
                    </a:lnTo>
                    <a:lnTo>
                      <a:pt x="798" y="768"/>
                    </a:lnTo>
                    <a:lnTo>
                      <a:pt x="792" y="774"/>
                    </a:lnTo>
                    <a:lnTo>
                      <a:pt x="786" y="768"/>
                    </a:lnTo>
                    <a:lnTo>
                      <a:pt x="774" y="768"/>
                    </a:lnTo>
                    <a:lnTo>
                      <a:pt x="768" y="774"/>
                    </a:lnTo>
                    <a:lnTo>
                      <a:pt x="768" y="804"/>
                    </a:lnTo>
                    <a:lnTo>
                      <a:pt x="774" y="810"/>
                    </a:lnTo>
                    <a:lnTo>
                      <a:pt x="786" y="810"/>
                    </a:lnTo>
                    <a:close/>
                    <a:moveTo>
                      <a:pt x="0" y="1332"/>
                    </a:moveTo>
                    <a:lnTo>
                      <a:pt x="60" y="1320"/>
                    </a:lnTo>
                    <a:lnTo>
                      <a:pt x="72" y="1302"/>
                    </a:lnTo>
                    <a:lnTo>
                      <a:pt x="132" y="1296"/>
                    </a:lnTo>
                    <a:lnTo>
                      <a:pt x="114" y="1272"/>
                    </a:lnTo>
                    <a:lnTo>
                      <a:pt x="0" y="1332"/>
                    </a:lnTo>
                    <a:close/>
                    <a:moveTo>
                      <a:pt x="1362" y="954"/>
                    </a:moveTo>
                    <a:lnTo>
                      <a:pt x="1350" y="954"/>
                    </a:lnTo>
                    <a:lnTo>
                      <a:pt x="1338" y="960"/>
                    </a:lnTo>
                    <a:lnTo>
                      <a:pt x="1332" y="954"/>
                    </a:lnTo>
                    <a:lnTo>
                      <a:pt x="1314" y="954"/>
                    </a:lnTo>
                    <a:lnTo>
                      <a:pt x="1314" y="978"/>
                    </a:lnTo>
                    <a:lnTo>
                      <a:pt x="1290" y="996"/>
                    </a:lnTo>
                    <a:lnTo>
                      <a:pt x="1290" y="972"/>
                    </a:lnTo>
                    <a:lnTo>
                      <a:pt x="1278" y="966"/>
                    </a:lnTo>
                    <a:lnTo>
                      <a:pt x="1272" y="966"/>
                    </a:lnTo>
                    <a:lnTo>
                      <a:pt x="1248" y="978"/>
                    </a:lnTo>
                    <a:lnTo>
                      <a:pt x="1242" y="978"/>
                    </a:lnTo>
                    <a:lnTo>
                      <a:pt x="1230" y="990"/>
                    </a:lnTo>
                    <a:lnTo>
                      <a:pt x="1224" y="1002"/>
                    </a:lnTo>
                    <a:lnTo>
                      <a:pt x="1218" y="1008"/>
                    </a:lnTo>
                    <a:lnTo>
                      <a:pt x="1218" y="1014"/>
                    </a:lnTo>
                    <a:lnTo>
                      <a:pt x="1224" y="1014"/>
                    </a:lnTo>
                    <a:lnTo>
                      <a:pt x="1230" y="1020"/>
                    </a:lnTo>
                    <a:lnTo>
                      <a:pt x="1278" y="1020"/>
                    </a:lnTo>
                    <a:lnTo>
                      <a:pt x="1296" y="1014"/>
                    </a:lnTo>
                    <a:lnTo>
                      <a:pt x="1308" y="1014"/>
                    </a:lnTo>
                    <a:lnTo>
                      <a:pt x="1320" y="1008"/>
                    </a:lnTo>
                    <a:lnTo>
                      <a:pt x="1320" y="996"/>
                    </a:lnTo>
                    <a:lnTo>
                      <a:pt x="1350" y="990"/>
                    </a:lnTo>
                    <a:lnTo>
                      <a:pt x="1350" y="984"/>
                    </a:lnTo>
                    <a:lnTo>
                      <a:pt x="1386" y="978"/>
                    </a:lnTo>
                    <a:lnTo>
                      <a:pt x="1398" y="954"/>
                    </a:lnTo>
                    <a:lnTo>
                      <a:pt x="1380" y="960"/>
                    </a:lnTo>
                    <a:lnTo>
                      <a:pt x="1374" y="954"/>
                    </a:lnTo>
                    <a:lnTo>
                      <a:pt x="1362" y="954"/>
                    </a:lnTo>
                    <a:close/>
                    <a:moveTo>
                      <a:pt x="162" y="1290"/>
                    </a:moveTo>
                    <a:lnTo>
                      <a:pt x="204" y="1290"/>
                    </a:lnTo>
                    <a:lnTo>
                      <a:pt x="240" y="1260"/>
                    </a:lnTo>
                    <a:lnTo>
                      <a:pt x="228" y="1242"/>
                    </a:lnTo>
                    <a:lnTo>
                      <a:pt x="162" y="1290"/>
                    </a:lnTo>
                    <a:close/>
                    <a:moveTo>
                      <a:pt x="2466" y="1140"/>
                    </a:moveTo>
                    <a:lnTo>
                      <a:pt x="2472" y="1128"/>
                    </a:lnTo>
                    <a:lnTo>
                      <a:pt x="2454" y="1110"/>
                    </a:lnTo>
                    <a:lnTo>
                      <a:pt x="2448" y="1110"/>
                    </a:lnTo>
                    <a:lnTo>
                      <a:pt x="2436" y="1122"/>
                    </a:lnTo>
                    <a:lnTo>
                      <a:pt x="2430" y="1134"/>
                    </a:lnTo>
                    <a:lnTo>
                      <a:pt x="2424" y="1152"/>
                    </a:lnTo>
                    <a:lnTo>
                      <a:pt x="2418" y="1164"/>
                    </a:lnTo>
                    <a:lnTo>
                      <a:pt x="2418" y="1176"/>
                    </a:lnTo>
                    <a:lnTo>
                      <a:pt x="2436" y="1158"/>
                    </a:lnTo>
                    <a:lnTo>
                      <a:pt x="2454" y="1158"/>
                    </a:lnTo>
                    <a:lnTo>
                      <a:pt x="2460" y="1152"/>
                    </a:lnTo>
                    <a:lnTo>
                      <a:pt x="2466" y="1140"/>
                    </a:lnTo>
                    <a:close/>
                    <a:moveTo>
                      <a:pt x="1428" y="912"/>
                    </a:moveTo>
                    <a:lnTo>
                      <a:pt x="1404" y="924"/>
                    </a:lnTo>
                    <a:lnTo>
                      <a:pt x="1386" y="942"/>
                    </a:lnTo>
                    <a:lnTo>
                      <a:pt x="1386" y="948"/>
                    </a:lnTo>
                    <a:lnTo>
                      <a:pt x="1398" y="954"/>
                    </a:lnTo>
                    <a:lnTo>
                      <a:pt x="1410" y="954"/>
                    </a:lnTo>
                    <a:lnTo>
                      <a:pt x="1422" y="948"/>
                    </a:lnTo>
                    <a:lnTo>
                      <a:pt x="1428" y="948"/>
                    </a:lnTo>
                    <a:lnTo>
                      <a:pt x="1440" y="942"/>
                    </a:lnTo>
                    <a:lnTo>
                      <a:pt x="1446" y="930"/>
                    </a:lnTo>
                    <a:lnTo>
                      <a:pt x="1470" y="930"/>
                    </a:lnTo>
                    <a:lnTo>
                      <a:pt x="1470" y="924"/>
                    </a:lnTo>
                    <a:lnTo>
                      <a:pt x="1458" y="912"/>
                    </a:lnTo>
                    <a:lnTo>
                      <a:pt x="1452" y="912"/>
                    </a:lnTo>
                    <a:lnTo>
                      <a:pt x="1440" y="906"/>
                    </a:lnTo>
                    <a:lnTo>
                      <a:pt x="1428" y="912"/>
                    </a:lnTo>
                    <a:close/>
                    <a:moveTo>
                      <a:pt x="498" y="1164"/>
                    </a:moveTo>
                    <a:lnTo>
                      <a:pt x="486" y="1164"/>
                    </a:lnTo>
                    <a:lnTo>
                      <a:pt x="474" y="1170"/>
                    </a:lnTo>
                    <a:lnTo>
                      <a:pt x="462" y="1170"/>
                    </a:lnTo>
                    <a:lnTo>
                      <a:pt x="450" y="1176"/>
                    </a:lnTo>
                    <a:lnTo>
                      <a:pt x="444" y="1182"/>
                    </a:lnTo>
                    <a:lnTo>
                      <a:pt x="432" y="1182"/>
                    </a:lnTo>
                    <a:lnTo>
                      <a:pt x="426" y="1188"/>
                    </a:lnTo>
                    <a:lnTo>
                      <a:pt x="414" y="1188"/>
                    </a:lnTo>
                    <a:lnTo>
                      <a:pt x="390" y="1200"/>
                    </a:lnTo>
                    <a:lnTo>
                      <a:pt x="384" y="1206"/>
                    </a:lnTo>
                    <a:lnTo>
                      <a:pt x="384" y="1218"/>
                    </a:lnTo>
                    <a:lnTo>
                      <a:pt x="402" y="1218"/>
                    </a:lnTo>
                    <a:lnTo>
                      <a:pt x="420" y="1212"/>
                    </a:lnTo>
                    <a:lnTo>
                      <a:pt x="432" y="1206"/>
                    </a:lnTo>
                    <a:lnTo>
                      <a:pt x="504" y="1206"/>
                    </a:lnTo>
                    <a:lnTo>
                      <a:pt x="510" y="1200"/>
                    </a:lnTo>
                    <a:lnTo>
                      <a:pt x="510" y="1176"/>
                    </a:lnTo>
                    <a:lnTo>
                      <a:pt x="498" y="1164"/>
                    </a:lnTo>
                    <a:close/>
                    <a:moveTo>
                      <a:pt x="330" y="1242"/>
                    </a:moveTo>
                    <a:lnTo>
                      <a:pt x="330" y="1224"/>
                    </a:lnTo>
                    <a:lnTo>
                      <a:pt x="276" y="1242"/>
                    </a:lnTo>
                    <a:lnTo>
                      <a:pt x="330" y="1242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inci Sans Light"/>
                  <a:ea typeface="+mn-ea"/>
                  <a:cs typeface="+mn-cs"/>
                </a:endParaRPr>
              </a:p>
            </p:txBody>
          </p:sp>
          <p:sp>
            <p:nvSpPr>
              <p:cNvPr id="202" name="US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811C3A70-9325-BE05-F0CB-8F68484A22C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682694" y="1919230"/>
                <a:ext cx="1847760" cy="916505"/>
              </a:xfrm>
              <a:custGeom>
                <a:avLst/>
                <a:gdLst>
                  <a:gd name="T0" fmla="*/ 2147483647 w 3918"/>
                  <a:gd name="T1" fmla="*/ 2147483647 h 1944"/>
                  <a:gd name="T2" fmla="*/ 2147483647 w 3918"/>
                  <a:gd name="T3" fmla="*/ 2147483647 h 1944"/>
                  <a:gd name="T4" fmla="*/ 2147483647 w 3918"/>
                  <a:gd name="T5" fmla="*/ 2147483647 h 1944"/>
                  <a:gd name="T6" fmla="*/ 2147483647 w 3918"/>
                  <a:gd name="T7" fmla="*/ 2147483647 h 1944"/>
                  <a:gd name="T8" fmla="*/ 2147483647 w 3918"/>
                  <a:gd name="T9" fmla="*/ 2147483647 h 1944"/>
                  <a:gd name="T10" fmla="*/ 2147483647 w 3918"/>
                  <a:gd name="T11" fmla="*/ 2147483647 h 1944"/>
                  <a:gd name="T12" fmla="*/ 2147483647 w 3918"/>
                  <a:gd name="T13" fmla="*/ 2147483647 h 1944"/>
                  <a:gd name="T14" fmla="*/ 2147483647 w 3918"/>
                  <a:gd name="T15" fmla="*/ 2147483647 h 1944"/>
                  <a:gd name="T16" fmla="*/ 2147483647 w 3918"/>
                  <a:gd name="T17" fmla="*/ 2147483647 h 1944"/>
                  <a:gd name="T18" fmla="*/ 2147483647 w 3918"/>
                  <a:gd name="T19" fmla="*/ 2147483647 h 1944"/>
                  <a:gd name="T20" fmla="*/ 2147483647 w 3918"/>
                  <a:gd name="T21" fmla="*/ 2147483647 h 1944"/>
                  <a:gd name="T22" fmla="*/ 2147483647 w 3918"/>
                  <a:gd name="T23" fmla="*/ 2147483647 h 1944"/>
                  <a:gd name="T24" fmla="*/ 2147483647 w 3918"/>
                  <a:gd name="T25" fmla="*/ 2147483647 h 1944"/>
                  <a:gd name="T26" fmla="*/ 2147483647 w 3918"/>
                  <a:gd name="T27" fmla="*/ 2147483647 h 1944"/>
                  <a:gd name="T28" fmla="*/ 2147483647 w 3918"/>
                  <a:gd name="T29" fmla="*/ 2147483647 h 1944"/>
                  <a:gd name="T30" fmla="*/ 2147483647 w 3918"/>
                  <a:gd name="T31" fmla="*/ 2147483647 h 1944"/>
                  <a:gd name="T32" fmla="*/ 2147483647 w 3918"/>
                  <a:gd name="T33" fmla="*/ 2147483647 h 1944"/>
                  <a:gd name="T34" fmla="*/ 2147483647 w 3918"/>
                  <a:gd name="T35" fmla="*/ 2147483647 h 1944"/>
                  <a:gd name="T36" fmla="*/ 2147483647 w 3918"/>
                  <a:gd name="T37" fmla="*/ 2147483647 h 1944"/>
                  <a:gd name="T38" fmla="*/ 2147483647 w 3918"/>
                  <a:gd name="T39" fmla="*/ 2147483647 h 1944"/>
                  <a:gd name="T40" fmla="*/ 2147483647 w 3918"/>
                  <a:gd name="T41" fmla="*/ 2147483647 h 1944"/>
                  <a:gd name="T42" fmla="*/ 2147483647 w 3918"/>
                  <a:gd name="T43" fmla="*/ 2147483647 h 1944"/>
                  <a:gd name="T44" fmla="*/ 2147483647 w 3918"/>
                  <a:gd name="T45" fmla="*/ 2147483647 h 1944"/>
                  <a:gd name="T46" fmla="*/ 2147483647 w 3918"/>
                  <a:gd name="T47" fmla="*/ 2147483647 h 1944"/>
                  <a:gd name="T48" fmla="*/ 2147483647 w 3918"/>
                  <a:gd name="T49" fmla="*/ 2147483647 h 1944"/>
                  <a:gd name="T50" fmla="*/ 2147483647 w 3918"/>
                  <a:gd name="T51" fmla="*/ 2147483647 h 1944"/>
                  <a:gd name="T52" fmla="*/ 2147483647 w 3918"/>
                  <a:gd name="T53" fmla="*/ 2147483647 h 1944"/>
                  <a:gd name="T54" fmla="*/ 2147483647 w 3918"/>
                  <a:gd name="T55" fmla="*/ 2147483647 h 1944"/>
                  <a:gd name="T56" fmla="*/ 2147483647 w 3918"/>
                  <a:gd name="T57" fmla="*/ 2147483647 h 1944"/>
                  <a:gd name="T58" fmla="*/ 2147483647 w 3918"/>
                  <a:gd name="T59" fmla="*/ 2147483647 h 1944"/>
                  <a:gd name="T60" fmla="*/ 2147483647 w 3918"/>
                  <a:gd name="T61" fmla="*/ 2147483647 h 1944"/>
                  <a:gd name="T62" fmla="*/ 2147483647 w 3918"/>
                  <a:gd name="T63" fmla="*/ 2147483647 h 1944"/>
                  <a:gd name="T64" fmla="*/ 2147483647 w 3918"/>
                  <a:gd name="T65" fmla="*/ 2147483647 h 1944"/>
                  <a:gd name="T66" fmla="*/ 2147483647 w 3918"/>
                  <a:gd name="T67" fmla="*/ 2147483647 h 1944"/>
                  <a:gd name="T68" fmla="*/ 2147483647 w 3918"/>
                  <a:gd name="T69" fmla="*/ 2147483647 h 1944"/>
                  <a:gd name="T70" fmla="*/ 2147483647 w 3918"/>
                  <a:gd name="T71" fmla="*/ 2147483647 h 1944"/>
                  <a:gd name="T72" fmla="*/ 2147483647 w 3918"/>
                  <a:gd name="T73" fmla="*/ 2147483647 h 1944"/>
                  <a:gd name="T74" fmla="*/ 2147483647 w 3918"/>
                  <a:gd name="T75" fmla="*/ 2147483647 h 1944"/>
                  <a:gd name="T76" fmla="*/ 2147483647 w 3918"/>
                  <a:gd name="T77" fmla="*/ 2147483647 h 1944"/>
                  <a:gd name="T78" fmla="*/ 2147483647 w 3918"/>
                  <a:gd name="T79" fmla="*/ 2147483647 h 1944"/>
                  <a:gd name="T80" fmla="*/ 2147483647 w 3918"/>
                  <a:gd name="T81" fmla="*/ 2147483647 h 1944"/>
                  <a:gd name="T82" fmla="*/ 2147483647 w 3918"/>
                  <a:gd name="T83" fmla="*/ 2147483647 h 1944"/>
                  <a:gd name="T84" fmla="*/ 2147483647 w 3918"/>
                  <a:gd name="T85" fmla="*/ 2147483647 h 1944"/>
                  <a:gd name="T86" fmla="*/ 2147483647 w 3918"/>
                  <a:gd name="T87" fmla="*/ 2147483647 h 1944"/>
                  <a:gd name="T88" fmla="*/ 2147483647 w 3918"/>
                  <a:gd name="T89" fmla="*/ 2147483647 h 1944"/>
                  <a:gd name="T90" fmla="*/ 2147483647 w 3918"/>
                  <a:gd name="T91" fmla="*/ 2147483647 h 1944"/>
                  <a:gd name="T92" fmla="*/ 2147483647 w 3918"/>
                  <a:gd name="T93" fmla="*/ 2147483647 h 1944"/>
                  <a:gd name="T94" fmla="*/ 2147483647 w 3918"/>
                  <a:gd name="T95" fmla="*/ 2147483647 h 1944"/>
                  <a:gd name="T96" fmla="*/ 2147483647 w 3918"/>
                  <a:gd name="T97" fmla="*/ 2147483647 h 1944"/>
                  <a:gd name="T98" fmla="*/ 2147483647 w 3918"/>
                  <a:gd name="T99" fmla="*/ 2147483647 h 1944"/>
                  <a:gd name="T100" fmla="*/ 2147483647 w 3918"/>
                  <a:gd name="T101" fmla="*/ 2147483647 h 1944"/>
                  <a:gd name="T102" fmla="*/ 2147483647 w 3918"/>
                  <a:gd name="T103" fmla="*/ 2147483647 h 1944"/>
                  <a:gd name="T104" fmla="*/ 2147483647 w 3918"/>
                  <a:gd name="T105" fmla="*/ 2147483647 h 1944"/>
                  <a:gd name="T106" fmla="*/ 2147483647 w 3918"/>
                  <a:gd name="T107" fmla="*/ 2147483647 h 1944"/>
                  <a:gd name="T108" fmla="*/ 2147483647 w 3918"/>
                  <a:gd name="T109" fmla="*/ 2147483647 h 1944"/>
                  <a:gd name="T110" fmla="*/ 2147483647 w 3918"/>
                  <a:gd name="T111" fmla="*/ 2147483647 h 1944"/>
                  <a:gd name="T112" fmla="*/ 2147483647 w 3918"/>
                  <a:gd name="T113" fmla="*/ 2147483647 h 1944"/>
                  <a:gd name="T114" fmla="*/ 2147483647 w 3918"/>
                  <a:gd name="T115" fmla="*/ 2147483647 h 1944"/>
                  <a:gd name="T116" fmla="*/ 2147483647 w 3918"/>
                  <a:gd name="T117" fmla="*/ 2147483647 h 1944"/>
                  <a:gd name="T118" fmla="*/ 2147483647 w 3918"/>
                  <a:gd name="T119" fmla="*/ 2147483647 h 1944"/>
                  <a:gd name="T120" fmla="*/ 2147483647 w 3918"/>
                  <a:gd name="T121" fmla="*/ 2147483647 h 1944"/>
                  <a:gd name="T122" fmla="*/ 2147483647 w 3918"/>
                  <a:gd name="T123" fmla="*/ 2147483647 h 1944"/>
                  <a:gd name="T124" fmla="*/ 2147483647 w 3918"/>
                  <a:gd name="T125" fmla="*/ 2147483647 h 1944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3918"/>
                  <a:gd name="T190" fmla="*/ 0 h 1944"/>
                  <a:gd name="T191" fmla="*/ 3918 w 3918"/>
                  <a:gd name="T192" fmla="*/ 1944 h 1944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3918" h="1944">
                    <a:moveTo>
                      <a:pt x="3858" y="168"/>
                    </a:moveTo>
                    <a:lnTo>
                      <a:pt x="3852" y="168"/>
                    </a:lnTo>
                    <a:lnTo>
                      <a:pt x="3846" y="162"/>
                    </a:lnTo>
                    <a:lnTo>
                      <a:pt x="3846" y="156"/>
                    </a:lnTo>
                    <a:lnTo>
                      <a:pt x="3840" y="150"/>
                    </a:lnTo>
                    <a:lnTo>
                      <a:pt x="3828" y="150"/>
                    </a:lnTo>
                    <a:lnTo>
                      <a:pt x="3804" y="174"/>
                    </a:lnTo>
                    <a:lnTo>
                      <a:pt x="3798" y="186"/>
                    </a:lnTo>
                    <a:lnTo>
                      <a:pt x="3756" y="210"/>
                    </a:lnTo>
                    <a:lnTo>
                      <a:pt x="3756" y="234"/>
                    </a:lnTo>
                    <a:lnTo>
                      <a:pt x="3744" y="246"/>
                    </a:lnTo>
                    <a:lnTo>
                      <a:pt x="3738" y="246"/>
                    </a:lnTo>
                    <a:lnTo>
                      <a:pt x="3726" y="258"/>
                    </a:lnTo>
                    <a:lnTo>
                      <a:pt x="3720" y="270"/>
                    </a:lnTo>
                    <a:lnTo>
                      <a:pt x="3720" y="294"/>
                    </a:lnTo>
                    <a:lnTo>
                      <a:pt x="3714" y="294"/>
                    </a:lnTo>
                    <a:lnTo>
                      <a:pt x="3708" y="288"/>
                    </a:lnTo>
                    <a:lnTo>
                      <a:pt x="3696" y="288"/>
                    </a:lnTo>
                    <a:lnTo>
                      <a:pt x="3690" y="294"/>
                    </a:lnTo>
                    <a:lnTo>
                      <a:pt x="3678" y="300"/>
                    </a:lnTo>
                    <a:lnTo>
                      <a:pt x="3666" y="312"/>
                    </a:lnTo>
                    <a:lnTo>
                      <a:pt x="3666" y="318"/>
                    </a:lnTo>
                    <a:lnTo>
                      <a:pt x="3660" y="318"/>
                    </a:lnTo>
                    <a:lnTo>
                      <a:pt x="3648" y="324"/>
                    </a:lnTo>
                    <a:lnTo>
                      <a:pt x="3630" y="324"/>
                    </a:lnTo>
                    <a:lnTo>
                      <a:pt x="3618" y="336"/>
                    </a:lnTo>
                    <a:lnTo>
                      <a:pt x="3618" y="342"/>
                    </a:lnTo>
                    <a:lnTo>
                      <a:pt x="3384" y="342"/>
                    </a:lnTo>
                    <a:lnTo>
                      <a:pt x="3372" y="354"/>
                    </a:lnTo>
                    <a:lnTo>
                      <a:pt x="3360" y="360"/>
                    </a:lnTo>
                    <a:lnTo>
                      <a:pt x="3336" y="384"/>
                    </a:lnTo>
                    <a:lnTo>
                      <a:pt x="3324" y="390"/>
                    </a:lnTo>
                    <a:lnTo>
                      <a:pt x="3312" y="402"/>
                    </a:lnTo>
                    <a:lnTo>
                      <a:pt x="3282" y="402"/>
                    </a:lnTo>
                    <a:lnTo>
                      <a:pt x="3282" y="408"/>
                    </a:lnTo>
                    <a:lnTo>
                      <a:pt x="3276" y="408"/>
                    </a:lnTo>
                    <a:lnTo>
                      <a:pt x="3282" y="414"/>
                    </a:lnTo>
                    <a:lnTo>
                      <a:pt x="3282" y="420"/>
                    </a:lnTo>
                    <a:lnTo>
                      <a:pt x="3288" y="426"/>
                    </a:lnTo>
                    <a:lnTo>
                      <a:pt x="3282" y="432"/>
                    </a:lnTo>
                    <a:lnTo>
                      <a:pt x="3282" y="438"/>
                    </a:lnTo>
                    <a:lnTo>
                      <a:pt x="3276" y="444"/>
                    </a:lnTo>
                    <a:lnTo>
                      <a:pt x="3270" y="456"/>
                    </a:lnTo>
                    <a:lnTo>
                      <a:pt x="3264" y="462"/>
                    </a:lnTo>
                    <a:lnTo>
                      <a:pt x="3264" y="468"/>
                    </a:lnTo>
                    <a:lnTo>
                      <a:pt x="3246" y="468"/>
                    </a:lnTo>
                    <a:lnTo>
                      <a:pt x="3246" y="474"/>
                    </a:lnTo>
                    <a:lnTo>
                      <a:pt x="3240" y="474"/>
                    </a:lnTo>
                    <a:lnTo>
                      <a:pt x="3228" y="480"/>
                    </a:lnTo>
                    <a:lnTo>
                      <a:pt x="3204" y="480"/>
                    </a:lnTo>
                    <a:lnTo>
                      <a:pt x="3198" y="474"/>
                    </a:lnTo>
                    <a:lnTo>
                      <a:pt x="3186" y="486"/>
                    </a:lnTo>
                    <a:lnTo>
                      <a:pt x="3162" y="486"/>
                    </a:lnTo>
                    <a:lnTo>
                      <a:pt x="3150" y="480"/>
                    </a:lnTo>
                    <a:lnTo>
                      <a:pt x="3144" y="474"/>
                    </a:lnTo>
                    <a:lnTo>
                      <a:pt x="3114" y="474"/>
                    </a:lnTo>
                    <a:lnTo>
                      <a:pt x="3096" y="486"/>
                    </a:lnTo>
                    <a:lnTo>
                      <a:pt x="3078" y="492"/>
                    </a:lnTo>
                    <a:lnTo>
                      <a:pt x="3072" y="492"/>
                    </a:lnTo>
                    <a:lnTo>
                      <a:pt x="3072" y="516"/>
                    </a:lnTo>
                    <a:lnTo>
                      <a:pt x="3066" y="522"/>
                    </a:lnTo>
                    <a:lnTo>
                      <a:pt x="3078" y="522"/>
                    </a:lnTo>
                    <a:lnTo>
                      <a:pt x="3066" y="528"/>
                    </a:lnTo>
                    <a:lnTo>
                      <a:pt x="3036" y="546"/>
                    </a:lnTo>
                    <a:lnTo>
                      <a:pt x="3000" y="564"/>
                    </a:lnTo>
                    <a:lnTo>
                      <a:pt x="2964" y="576"/>
                    </a:lnTo>
                    <a:lnTo>
                      <a:pt x="2946" y="588"/>
                    </a:lnTo>
                    <a:lnTo>
                      <a:pt x="2934" y="594"/>
                    </a:lnTo>
                    <a:lnTo>
                      <a:pt x="2928" y="594"/>
                    </a:lnTo>
                    <a:lnTo>
                      <a:pt x="2856" y="618"/>
                    </a:lnTo>
                    <a:lnTo>
                      <a:pt x="2850" y="624"/>
                    </a:lnTo>
                    <a:lnTo>
                      <a:pt x="2838" y="624"/>
                    </a:lnTo>
                    <a:lnTo>
                      <a:pt x="2826" y="630"/>
                    </a:lnTo>
                    <a:lnTo>
                      <a:pt x="2808" y="630"/>
                    </a:lnTo>
                    <a:lnTo>
                      <a:pt x="2802" y="636"/>
                    </a:lnTo>
                    <a:lnTo>
                      <a:pt x="2778" y="636"/>
                    </a:lnTo>
                    <a:lnTo>
                      <a:pt x="2772" y="630"/>
                    </a:lnTo>
                    <a:lnTo>
                      <a:pt x="2772" y="624"/>
                    </a:lnTo>
                    <a:lnTo>
                      <a:pt x="2760" y="624"/>
                    </a:lnTo>
                    <a:lnTo>
                      <a:pt x="2748" y="618"/>
                    </a:lnTo>
                    <a:lnTo>
                      <a:pt x="2736" y="606"/>
                    </a:lnTo>
                    <a:lnTo>
                      <a:pt x="2742" y="606"/>
                    </a:lnTo>
                    <a:lnTo>
                      <a:pt x="2748" y="600"/>
                    </a:lnTo>
                    <a:lnTo>
                      <a:pt x="2772" y="588"/>
                    </a:lnTo>
                    <a:lnTo>
                      <a:pt x="2772" y="582"/>
                    </a:lnTo>
                    <a:lnTo>
                      <a:pt x="2796" y="558"/>
                    </a:lnTo>
                    <a:lnTo>
                      <a:pt x="2832" y="540"/>
                    </a:lnTo>
                    <a:lnTo>
                      <a:pt x="2838" y="540"/>
                    </a:lnTo>
                    <a:lnTo>
                      <a:pt x="2844" y="534"/>
                    </a:lnTo>
                    <a:lnTo>
                      <a:pt x="2844" y="510"/>
                    </a:lnTo>
                    <a:lnTo>
                      <a:pt x="2850" y="504"/>
                    </a:lnTo>
                    <a:lnTo>
                      <a:pt x="2856" y="492"/>
                    </a:lnTo>
                    <a:lnTo>
                      <a:pt x="2850" y="486"/>
                    </a:lnTo>
                    <a:lnTo>
                      <a:pt x="2850" y="480"/>
                    </a:lnTo>
                    <a:lnTo>
                      <a:pt x="2856" y="468"/>
                    </a:lnTo>
                    <a:lnTo>
                      <a:pt x="2856" y="444"/>
                    </a:lnTo>
                    <a:lnTo>
                      <a:pt x="2862" y="432"/>
                    </a:lnTo>
                    <a:lnTo>
                      <a:pt x="2862" y="426"/>
                    </a:lnTo>
                    <a:lnTo>
                      <a:pt x="2856" y="420"/>
                    </a:lnTo>
                    <a:lnTo>
                      <a:pt x="2850" y="420"/>
                    </a:lnTo>
                    <a:lnTo>
                      <a:pt x="2844" y="426"/>
                    </a:lnTo>
                    <a:lnTo>
                      <a:pt x="2832" y="426"/>
                    </a:lnTo>
                    <a:lnTo>
                      <a:pt x="2814" y="444"/>
                    </a:lnTo>
                    <a:lnTo>
                      <a:pt x="2802" y="450"/>
                    </a:lnTo>
                    <a:lnTo>
                      <a:pt x="2796" y="456"/>
                    </a:lnTo>
                    <a:lnTo>
                      <a:pt x="2778" y="456"/>
                    </a:lnTo>
                    <a:lnTo>
                      <a:pt x="2772" y="450"/>
                    </a:lnTo>
                    <a:lnTo>
                      <a:pt x="2778" y="444"/>
                    </a:lnTo>
                    <a:lnTo>
                      <a:pt x="2784" y="432"/>
                    </a:lnTo>
                    <a:lnTo>
                      <a:pt x="2808" y="420"/>
                    </a:lnTo>
                    <a:lnTo>
                      <a:pt x="2826" y="402"/>
                    </a:lnTo>
                    <a:lnTo>
                      <a:pt x="2850" y="390"/>
                    </a:lnTo>
                    <a:lnTo>
                      <a:pt x="2856" y="384"/>
                    </a:lnTo>
                    <a:lnTo>
                      <a:pt x="2856" y="366"/>
                    </a:lnTo>
                    <a:lnTo>
                      <a:pt x="2850" y="360"/>
                    </a:lnTo>
                    <a:lnTo>
                      <a:pt x="2850" y="348"/>
                    </a:lnTo>
                    <a:lnTo>
                      <a:pt x="2856" y="348"/>
                    </a:lnTo>
                    <a:lnTo>
                      <a:pt x="2862" y="342"/>
                    </a:lnTo>
                    <a:lnTo>
                      <a:pt x="2868" y="330"/>
                    </a:lnTo>
                    <a:lnTo>
                      <a:pt x="2868" y="318"/>
                    </a:lnTo>
                    <a:lnTo>
                      <a:pt x="2862" y="312"/>
                    </a:lnTo>
                    <a:lnTo>
                      <a:pt x="2850" y="312"/>
                    </a:lnTo>
                    <a:lnTo>
                      <a:pt x="2838" y="306"/>
                    </a:lnTo>
                    <a:lnTo>
                      <a:pt x="2832" y="306"/>
                    </a:lnTo>
                    <a:lnTo>
                      <a:pt x="2826" y="294"/>
                    </a:lnTo>
                    <a:lnTo>
                      <a:pt x="2820" y="288"/>
                    </a:lnTo>
                    <a:lnTo>
                      <a:pt x="2820" y="282"/>
                    </a:lnTo>
                    <a:lnTo>
                      <a:pt x="2814" y="288"/>
                    </a:lnTo>
                    <a:lnTo>
                      <a:pt x="2808" y="288"/>
                    </a:lnTo>
                    <a:lnTo>
                      <a:pt x="2808" y="264"/>
                    </a:lnTo>
                    <a:lnTo>
                      <a:pt x="2844" y="270"/>
                    </a:lnTo>
                    <a:lnTo>
                      <a:pt x="2850" y="264"/>
                    </a:lnTo>
                    <a:lnTo>
                      <a:pt x="2850" y="246"/>
                    </a:lnTo>
                    <a:lnTo>
                      <a:pt x="2862" y="246"/>
                    </a:lnTo>
                    <a:lnTo>
                      <a:pt x="2868" y="228"/>
                    </a:lnTo>
                    <a:lnTo>
                      <a:pt x="2850" y="228"/>
                    </a:lnTo>
                    <a:lnTo>
                      <a:pt x="2844" y="240"/>
                    </a:lnTo>
                    <a:lnTo>
                      <a:pt x="2820" y="228"/>
                    </a:lnTo>
                    <a:lnTo>
                      <a:pt x="2820" y="210"/>
                    </a:lnTo>
                    <a:lnTo>
                      <a:pt x="2802" y="210"/>
                    </a:lnTo>
                    <a:lnTo>
                      <a:pt x="2790" y="216"/>
                    </a:lnTo>
                    <a:lnTo>
                      <a:pt x="2736" y="216"/>
                    </a:lnTo>
                    <a:lnTo>
                      <a:pt x="2724" y="222"/>
                    </a:lnTo>
                    <a:lnTo>
                      <a:pt x="2712" y="222"/>
                    </a:lnTo>
                    <a:lnTo>
                      <a:pt x="2700" y="228"/>
                    </a:lnTo>
                    <a:lnTo>
                      <a:pt x="2682" y="228"/>
                    </a:lnTo>
                    <a:lnTo>
                      <a:pt x="2658" y="216"/>
                    </a:lnTo>
                    <a:lnTo>
                      <a:pt x="2658" y="210"/>
                    </a:lnTo>
                    <a:lnTo>
                      <a:pt x="2652" y="204"/>
                    </a:lnTo>
                    <a:lnTo>
                      <a:pt x="2652" y="198"/>
                    </a:lnTo>
                    <a:lnTo>
                      <a:pt x="2646" y="192"/>
                    </a:lnTo>
                    <a:lnTo>
                      <a:pt x="2628" y="192"/>
                    </a:lnTo>
                    <a:lnTo>
                      <a:pt x="2622" y="198"/>
                    </a:lnTo>
                    <a:lnTo>
                      <a:pt x="2616" y="198"/>
                    </a:lnTo>
                    <a:lnTo>
                      <a:pt x="2610" y="192"/>
                    </a:lnTo>
                    <a:lnTo>
                      <a:pt x="2670" y="162"/>
                    </a:lnTo>
                    <a:lnTo>
                      <a:pt x="2658" y="150"/>
                    </a:lnTo>
                    <a:lnTo>
                      <a:pt x="2640" y="150"/>
                    </a:lnTo>
                    <a:lnTo>
                      <a:pt x="2628" y="162"/>
                    </a:lnTo>
                    <a:lnTo>
                      <a:pt x="2616" y="168"/>
                    </a:lnTo>
                    <a:lnTo>
                      <a:pt x="2610" y="174"/>
                    </a:lnTo>
                    <a:lnTo>
                      <a:pt x="2604" y="174"/>
                    </a:lnTo>
                    <a:lnTo>
                      <a:pt x="2580" y="186"/>
                    </a:lnTo>
                    <a:lnTo>
                      <a:pt x="2562" y="192"/>
                    </a:lnTo>
                    <a:lnTo>
                      <a:pt x="2538" y="204"/>
                    </a:lnTo>
                    <a:lnTo>
                      <a:pt x="2508" y="204"/>
                    </a:lnTo>
                    <a:lnTo>
                      <a:pt x="2496" y="216"/>
                    </a:lnTo>
                    <a:lnTo>
                      <a:pt x="2448" y="216"/>
                    </a:lnTo>
                    <a:lnTo>
                      <a:pt x="2448" y="210"/>
                    </a:lnTo>
                    <a:lnTo>
                      <a:pt x="2454" y="204"/>
                    </a:lnTo>
                    <a:lnTo>
                      <a:pt x="2460" y="204"/>
                    </a:lnTo>
                    <a:lnTo>
                      <a:pt x="2472" y="192"/>
                    </a:lnTo>
                    <a:lnTo>
                      <a:pt x="2460" y="192"/>
                    </a:lnTo>
                    <a:lnTo>
                      <a:pt x="2448" y="198"/>
                    </a:lnTo>
                    <a:lnTo>
                      <a:pt x="2412" y="198"/>
                    </a:lnTo>
                    <a:lnTo>
                      <a:pt x="2400" y="204"/>
                    </a:lnTo>
                    <a:lnTo>
                      <a:pt x="2394" y="210"/>
                    </a:lnTo>
                    <a:lnTo>
                      <a:pt x="2370" y="210"/>
                    </a:lnTo>
                    <a:lnTo>
                      <a:pt x="2370" y="198"/>
                    </a:lnTo>
                    <a:lnTo>
                      <a:pt x="2400" y="180"/>
                    </a:lnTo>
                    <a:lnTo>
                      <a:pt x="2442" y="168"/>
                    </a:lnTo>
                    <a:lnTo>
                      <a:pt x="2502" y="138"/>
                    </a:lnTo>
                    <a:lnTo>
                      <a:pt x="2520" y="126"/>
                    </a:lnTo>
                    <a:lnTo>
                      <a:pt x="2544" y="120"/>
                    </a:lnTo>
                    <a:lnTo>
                      <a:pt x="2574" y="114"/>
                    </a:lnTo>
                    <a:lnTo>
                      <a:pt x="2580" y="114"/>
                    </a:lnTo>
                    <a:lnTo>
                      <a:pt x="2592" y="108"/>
                    </a:lnTo>
                    <a:lnTo>
                      <a:pt x="2574" y="108"/>
                    </a:lnTo>
                    <a:lnTo>
                      <a:pt x="2562" y="102"/>
                    </a:lnTo>
                    <a:lnTo>
                      <a:pt x="2556" y="102"/>
                    </a:lnTo>
                    <a:lnTo>
                      <a:pt x="2556" y="96"/>
                    </a:lnTo>
                    <a:lnTo>
                      <a:pt x="2508" y="102"/>
                    </a:lnTo>
                    <a:lnTo>
                      <a:pt x="2508" y="84"/>
                    </a:lnTo>
                    <a:lnTo>
                      <a:pt x="2502" y="90"/>
                    </a:lnTo>
                    <a:lnTo>
                      <a:pt x="2490" y="96"/>
                    </a:lnTo>
                    <a:lnTo>
                      <a:pt x="2478" y="108"/>
                    </a:lnTo>
                    <a:lnTo>
                      <a:pt x="2466" y="108"/>
                    </a:lnTo>
                    <a:lnTo>
                      <a:pt x="2448" y="90"/>
                    </a:lnTo>
                    <a:lnTo>
                      <a:pt x="2418" y="90"/>
                    </a:lnTo>
                    <a:lnTo>
                      <a:pt x="2412" y="84"/>
                    </a:lnTo>
                    <a:lnTo>
                      <a:pt x="2412" y="78"/>
                    </a:lnTo>
                    <a:lnTo>
                      <a:pt x="2400" y="66"/>
                    </a:lnTo>
                    <a:lnTo>
                      <a:pt x="2388" y="60"/>
                    </a:lnTo>
                    <a:lnTo>
                      <a:pt x="2376" y="60"/>
                    </a:lnTo>
                    <a:lnTo>
                      <a:pt x="2364" y="72"/>
                    </a:lnTo>
                    <a:lnTo>
                      <a:pt x="2364" y="78"/>
                    </a:lnTo>
                    <a:lnTo>
                      <a:pt x="2352" y="78"/>
                    </a:lnTo>
                    <a:lnTo>
                      <a:pt x="2334" y="60"/>
                    </a:lnTo>
                    <a:lnTo>
                      <a:pt x="2322" y="60"/>
                    </a:lnTo>
                    <a:lnTo>
                      <a:pt x="2304" y="54"/>
                    </a:lnTo>
                    <a:lnTo>
                      <a:pt x="2292" y="48"/>
                    </a:lnTo>
                    <a:lnTo>
                      <a:pt x="2292" y="36"/>
                    </a:lnTo>
                    <a:lnTo>
                      <a:pt x="2298" y="24"/>
                    </a:lnTo>
                    <a:lnTo>
                      <a:pt x="2310" y="12"/>
                    </a:lnTo>
                    <a:lnTo>
                      <a:pt x="2298" y="0"/>
                    </a:lnTo>
                    <a:lnTo>
                      <a:pt x="2286" y="6"/>
                    </a:lnTo>
                    <a:lnTo>
                      <a:pt x="2280" y="12"/>
                    </a:lnTo>
                    <a:lnTo>
                      <a:pt x="2274" y="24"/>
                    </a:lnTo>
                    <a:lnTo>
                      <a:pt x="2274" y="30"/>
                    </a:lnTo>
                    <a:lnTo>
                      <a:pt x="2268" y="42"/>
                    </a:lnTo>
                    <a:lnTo>
                      <a:pt x="558" y="42"/>
                    </a:lnTo>
                    <a:lnTo>
                      <a:pt x="552" y="54"/>
                    </a:lnTo>
                    <a:lnTo>
                      <a:pt x="552" y="60"/>
                    </a:lnTo>
                    <a:lnTo>
                      <a:pt x="546" y="60"/>
                    </a:lnTo>
                    <a:lnTo>
                      <a:pt x="546" y="72"/>
                    </a:lnTo>
                    <a:lnTo>
                      <a:pt x="540" y="84"/>
                    </a:lnTo>
                    <a:lnTo>
                      <a:pt x="540" y="108"/>
                    </a:lnTo>
                    <a:lnTo>
                      <a:pt x="510" y="126"/>
                    </a:lnTo>
                    <a:lnTo>
                      <a:pt x="504" y="144"/>
                    </a:lnTo>
                    <a:lnTo>
                      <a:pt x="486" y="168"/>
                    </a:lnTo>
                    <a:lnTo>
                      <a:pt x="438" y="180"/>
                    </a:lnTo>
                    <a:lnTo>
                      <a:pt x="474" y="162"/>
                    </a:lnTo>
                    <a:lnTo>
                      <a:pt x="450" y="162"/>
                    </a:lnTo>
                    <a:lnTo>
                      <a:pt x="456" y="156"/>
                    </a:lnTo>
                    <a:lnTo>
                      <a:pt x="462" y="144"/>
                    </a:lnTo>
                    <a:lnTo>
                      <a:pt x="486" y="120"/>
                    </a:lnTo>
                    <a:lnTo>
                      <a:pt x="492" y="120"/>
                    </a:lnTo>
                    <a:lnTo>
                      <a:pt x="504" y="108"/>
                    </a:lnTo>
                    <a:lnTo>
                      <a:pt x="504" y="102"/>
                    </a:lnTo>
                    <a:lnTo>
                      <a:pt x="456" y="102"/>
                    </a:lnTo>
                    <a:lnTo>
                      <a:pt x="450" y="96"/>
                    </a:lnTo>
                    <a:lnTo>
                      <a:pt x="438" y="90"/>
                    </a:lnTo>
                    <a:lnTo>
                      <a:pt x="432" y="84"/>
                    </a:lnTo>
                    <a:lnTo>
                      <a:pt x="420" y="78"/>
                    </a:lnTo>
                    <a:lnTo>
                      <a:pt x="402" y="78"/>
                    </a:lnTo>
                    <a:lnTo>
                      <a:pt x="390" y="90"/>
                    </a:lnTo>
                    <a:lnTo>
                      <a:pt x="384" y="102"/>
                    </a:lnTo>
                    <a:lnTo>
                      <a:pt x="384" y="150"/>
                    </a:lnTo>
                    <a:lnTo>
                      <a:pt x="378" y="156"/>
                    </a:lnTo>
                    <a:lnTo>
                      <a:pt x="378" y="162"/>
                    </a:lnTo>
                    <a:lnTo>
                      <a:pt x="360" y="180"/>
                    </a:lnTo>
                    <a:lnTo>
                      <a:pt x="390" y="186"/>
                    </a:lnTo>
                    <a:lnTo>
                      <a:pt x="360" y="192"/>
                    </a:lnTo>
                    <a:lnTo>
                      <a:pt x="366" y="210"/>
                    </a:lnTo>
                    <a:lnTo>
                      <a:pt x="348" y="234"/>
                    </a:lnTo>
                    <a:lnTo>
                      <a:pt x="354" y="234"/>
                    </a:lnTo>
                    <a:lnTo>
                      <a:pt x="366" y="246"/>
                    </a:lnTo>
                    <a:lnTo>
                      <a:pt x="372" y="246"/>
                    </a:lnTo>
                    <a:lnTo>
                      <a:pt x="378" y="252"/>
                    </a:lnTo>
                    <a:lnTo>
                      <a:pt x="330" y="252"/>
                    </a:lnTo>
                    <a:lnTo>
                      <a:pt x="324" y="264"/>
                    </a:lnTo>
                    <a:lnTo>
                      <a:pt x="306" y="282"/>
                    </a:lnTo>
                    <a:lnTo>
                      <a:pt x="270" y="342"/>
                    </a:lnTo>
                    <a:lnTo>
                      <a:pt x="258" y="360"/>
                    </a:lnTo>
                    <a:lnTo>
                      <a:pt x="216" y="402"/>
                    </a:lnTo>
                    <a:lnTo>
                      <a:pt x="192" y="432"/>
                    </a:lnTo>
                    <a:lnTo>
                      <a:pt x="174" y="456"/>
                    </a:lnTo>
                    <a:lnTo>
                      <a:pt x="168" y="462"/>
                    </a:lnTo>
                    <a:lnTo>
                      <a:pt x="174" y="480"/>
                    </a:lnTo>
                    <a:lnTo>
                      <a:pt x="168" y="480"/>
                    </a:lnTo>
                    <a:lnTo>
                      <a:pt x="162" y="486"/>
                    </a:lnTo>
                    <a:lnTo>
                      <a:pt x="150" y="492"/>
                    </a:lnTo>
                    <a:lnTo>
                      <a:pt x="126" y="516"/>
                    </a:lnTo>
                    <a:lnTo>
                      <a:pt x="120" y="534"/>
                    </a:lnTo>
                    <a:lnTo>
                      <a:pt x="120" y="546"/>
                    </a:lnTo>
                    <a:lnTo>
                      <a:pt x="102" y="570"/>
                    </a:lnTo>
                    <a:lnTo>
                      <a:pt x="96" y="618"/>
                    </a:lnTo>
                    <a:lnTo>
                      <a:pt x="90" y="630"/>
                    </a:lnTo>
                    <a:lnTo>
                      <a:pt x="72" y="648"/>
                    </a:lnTo>
                    <a:lnTo>
                      <a:pt x="60" y="672"/>
                    </a:lnTo>
                    <a:lnTo>
                      <a:pt x="54" y="678"/>
                    </a:lnTo>
                    <a:lnTo>
                      <a:pt x="42" y="684"/>
                    </a:lnTo>
                    <a:lnTo>
                      <a:pt x="18" y="708"/>
                    </a:lnTo>
                    <a:lnTo>
                      <a:pt x="12" y="720"/>
                    </a:lnTo>
                    <a:lnTo>
                      <a:pt x="18" y="732"/>
                    </a:lnTo>
                    <a:lnTo>
                      <a:pt x="36" y="750"/>
                    </a:lnTo>
                    <a:lnTo>
                      <a:pt x="36" y="762"/>
                    </a:lnTo>
                    <a:lnTo>
                      <a:pt x="30" y="774"/>
                    </a:lnTo>
                    <a:lnTo>
                      <a:pt x="18" y="786"/>
                    </a:lnTo>
                    <a:lnTo>
                      <a:pt x="12" y="798"/>
                    </a:lnTo>
                    <a:lnTo>
                      <a:pt x="6" y="816"/>
                    </a:lnTo>
                    <a:lnTo>
                      <a:pt x="0" y="828"/>
                    </a:lnTo>
                    <a:lnTo>
                      <a:pt x="0" y="840"/>
                    </a:lnTo>
                    <a:lnTo>
                      <a:pt x="6" y="852"/>
                    </a:lnTo>
                    <a:lnTo>
                      <a:pt x="12" y="870"/>
                    </a:lnTo>
                    <a:lnTo>
                      <a:pt x="12" y="882"/>
                    </a:lnTo>
                    <a:lnTo>
                      <a:pt x="18" y="900"/>
                    </a:lnTo>
                    <a:lnTo>
                      <a:pt x="24" y="906"/>
                    </a:lnTo>
                    <a:lnTo>
                      <a:pt x="24" y="912"/>
                    </a:lnTo>
                    <a:lnTo>
                      <a:pt x="48" y="894"/>
                    </a:lnTo>
                    <a:lnTo>
                      <a:pt x="114" y="900"/>
                    </a:lnTo>
                    <a:lnTo>
                      <a:pt x="78" y="900"/>
                    </a:lnTo>
                    <a:lnTo>
                      <a:pt x="66" y="906"/>
                    </a:lnTo>
                    <a:lnTo>
                      <a:pt x="60" y="906"/>
                    </a:lnTo>
                    <a:lnTo>
                      <a:pt x="48" y="918"/>
                    </a:lnTo>
                    <a:lnTo>
                      <a:pt x="48" y="942"/>
                    </a:lnTo>
                    <a:lnTo>
                      <a:pt x="30" y="924"/>
                    </a:lnTo>
                    <a:lnTo>
                      <a:pt x="24" y="924"/>
                    </a:lnTo>
                    <a:lnTo>
                      <a:pt x="18" y="936"/>
                    </a:lnTo>
                    <a:lnTo>
                      <a:pt x="18" y="942"/>
                    </a:lnTo>
                    <a:lnTo>
                      <a:pt x="12" y="960"/>
                    </a:lnTo>
                    <a:lnTo>
                      <a:pt x="12" y="978"/>
                    </a:lnTo>
                    <a:lnTo>
                      <a:pt x="18" y="984"/>
                    </a:lnTo>
                    <a:lnTo>
                      <a:pt x="30" y="990"/>
                    </a:lnTo>
                    <a:lnTo>
                      <a:pt x="42" y="990"/>
                    </a:lnTo>
                    <a:lnTo>
                      <a:pt x="42" y="1002"/>
                    </a:lnTo>
                    <a:lnTo>
                      <a:pt x="36" y="1008"/>
                    </a:lnTo>
                    <a:lnTo>
                      <a:pt x="36" y="1014"/>
                    </a:lnTo>
                    <a:lnTo>
                      <a:pt x="18" y="1032"/>
                    </a:lnTo>
                    <a:lnTo>
                      <a:pt x="12" y="1044"/>
                    </a:lnTo>
                    <a:lnTo>
                      <a:pt x="12" y="1056"/>
                    </a:lnTo>
                    <a:lnTo>
                      <a:pt x="18" y="1068"/>
                    </a:lnTo>
                    <a:lnTo>
                      <a:pt x="24" y="1074"/>
                    </a:lnTo>
                    <a:lnTo>
                      <a:pt x="36" y="1098"/>
                    </a:lnTo>
                    <a:lnTo>
                      <a:pt x="42" y="1104"/>
                    </a:lnTo>
                    <a:lnTo>
                      <a:pt x="54" y="1128"/>
                    </a:lnTo>
                    <a:lnTo>
                      <a:pt x="60" y="1134"/>
                    </a:lnTo>
                    <a:lnTo>
                      <a:pt x="60" y="1146"/>
                    </a:lnTo>
                    <a:lnTo>
                      <a:pt x="54" y="1152"/>
                    </a:lnTo>
                    <a:lnTo>
                      <a:pt x="42" y="1176"/>
                    </a:lnTo>
                    <a:lnTo>
                      <a:pt x="36" y="1182"/>
                    </a:lnTo>
                    <a:lnTo>
                      <a:pt x="36" y="1188"/>
                    </a:lnTo>
                    <a:lnTo>
                      <a:pt x="42" y="1194"/>
                    </a:lnTo>
                    <a:lnTo>
                      <a:pt x="54" y="1194"/>
                    </a:lnTo>
                    <a:lnTo>
                      <a:pt x="72" y="1200"/>
                    </a:lnTo>
                    <a:lnTo>
                      <a:pt x="102" y="1200"/>
                    </a:lnTo>
                    <a:lnTo>
                      <a:pt x="102" y="1212"/>
                    </a:lnTo>
                    <a:lnTo>
                      <a:pt x="120" y="1230"/>
                    </a:lnTo>
                    <a:lnTo>
                      <a:pt x="132" y="1230"/>
                    </a:lnTo>
                    <a:lnTo>
                      <a:pt x="144" y="1224"/>
                    </a:lnTo>
                    <a:lnTo>
                      <a:pt x="150" y="1224"/>
                    </a:lnTo>
                    <a:lnTo>
                      <a:pt x="162" y="1218"/>
                    </a:lnTo>
                    <a:lnTo>
                      <a:pt x="168" y="1248"/>
                    </a:lnTo>
                    <a:lnTo>
                      <a:pt x="174" y="1248"/>
                    </a:lnTo>
                    <a:lnTo>
                      <a:pt x="180" y="1254"/>
                    </a:lnTo>
                    <a:lnTo>
                      <a:pt x="204" y="1266"/>
                    </a:lnTo>
                    <a:lnTo>
                      <a:pt x="216" y="1290"/>
                    </a:lnTo>
                    <a:lnTo>
                      <a:pt x="216" y="1314"/>
                    </a:lnTo>
                    <a:lnTo>
                      <a:pt x="210" y="1338"/>
                    </a:lnTo>
                    <a:lnTo>
                      <a:pt x="216" y="1344"/>
                    </a:lnTo>
                    <a:lnTo>
                      <a:pt x="360" y="1338"/>
                    </a:lnTo>
                    <a:lnTo>
                      <a:pt x="354" y="1344"/>
                    </a:lnTo>
                    <a:lnTo>
                      <a:pt x="354" y="1350"/>
                    </a:lnTo>
                    <a:lnTo>
                      <a:pt x="360" y="1350"/>
                    </a:lnTo>
                    <a:lnTo>
                      <a:pt x="570" y="1446"/>
                    </a:lnTo>
                    <a:lnTo>
                      <a:pt x="774" y="1446"/>
                    </a:lnTo>
                    <a:lnTo>
                      <a:pt x="774" y="1440"/>
                    </a:lnTo>
                    <a:lnTo>
                      <a:pt x="780" y="1428"/>
                    </a:lnTo>
                    <a:lnTo>
                      <a:pt x="780" y="1410"/>
                    </a:lnTo>
                    <a:lnTo>
                      <a:pt x="786" y="1404"/>
                    </a:lnTo>
                    <a:lnTo>
                      <a:pt x="900" y="1404"/>
                    </a:lnTo>
                    <a:lnTo>
                      <a:pt x="912" y="1416"/>
                    </a:lnTo>
                    <a:lnTo>
                      <a:pt x="912" y="1440"/>
                    </a:lnTo>
                    <a:lnTo>
                      <a:pt x="942" y="1452"/>
                    </a:lnTo>
                    <a:lnTo>
                      <a:pt x="948" y="1482"/>
                    </a:lnTo>
                    <a:lnTo>
                      <a:pt x="960" y="1482"/>
                    </a:lnTo>
                    <a:lnTo>
                      <a:pt x="972" y="1488"/>
                    </a:lnTo>
                    <a:lnTo>
                      <a:pt x="984" y="1500"/>
                    </a:lnTo>
                    <a:lnTo>
                      <a:pt x="990" y="1512"/>
                    </a:lnTo>
                    <a:lnTo>
                      <a:pt x="990" y="1554"/>
                    </a:lnTo>
                    <a:lnTo>
                      <a:pt x="984" y="1566"/>
                    </a:lnTo>
                    <a:lnTo>
                      <a:pt x="984" y="1578"/>
                    </a:lnTo>
                    <a:lnTo>
                      <a:pt x="1014" y="1608"/>
                    </a:lnTo>
                    <a:lnTo>
                      <a:pt x="1026" y="1614"/>
                    </a:lnTo>
                    <a:lnTo>
                      <a:pt x="1044" y="1626"/>
                    </a:lnTo>
                    <a:lnTo>
                      <a:pt x="1056" y="1626"/>
                    </a:lnTo>
                    <a:lnTo>
                      <a:pt x="1080" y="1614"/>
                    </a:lnTo>
                    <a:lnTo>
                      <a:pt x="1092" y="1602"/>
                    </a:lnTo>
                    <a:lnTo>
                      <a:pt x="1104" y="1578"/>
                    </a:lnTo>
                    <a:lnTo>
                      <a:pt x="1116" y="1566"/>
                    </a:lnTo>
                    <a:lnTo>
                      <a:pt x="1134" y="1566"/>
                    </a:lnTo>
                    <a:lnTo>
                      <a:pt x="1134" y="1560"/>
                    </a:lnTo>
                    <a:lnTo>
                      <a:pt x="1152" y="1566"/>
                    </a:lnTo>
                    <a:lnTo>
                      <a:pt x="1194" y="1566"/>
                    </a:lnTo>
                    <a:lnTo>
                      <a:pt x="1200" y="1578"/>
                    </a:lnTo>
                    <a:lnTo>
                      <a:pt x="1206" y="1584"/>
                    </a:lnTo>
                    <a:lnTo>
                      <a:pt x="1212" y="1596"/>
                    </a:lnTo>
                    <a:lnTo>
                      <a:pt x="1224" y="1608"/>
                    </a:lnTo>
                    <a:lnTo>
                      <a:pt x="1230" y="1620"/>
                    </a:lnTo>
                    <a:lnTo>
                      <a:pt x="1242" y="1632"/>
                    </a:lnTo>
                    <a:lnTo>
                      <a:pt x="1242" y="1656"/>
                    </a:lnTo>
                    <a:lnTo>
                      <a:pt x="1236" y="1668"/>
                    </a:lnTo>
                    <a:lnTo>
                      <a:pt x="1236" y="1680"/>
                    </a:lnTo>
                    <a:lnTo>
                      <a:pt x="1242" y="1692"/>
                    </a:lnTo>
                    <a:lnTo>
                      <a:pt x="1254" y="1698"/>
                    </a:lnTo>
                    <a:lnTo>
                      <a:pt x="1254" y="1722"/>
                    </a:lnTo>
                    <a:lnTo>
                      <a:pt x="1260" y="1728"/>
                    </a:lnTo>
                    <a:lnTo>
                      <a:pt x="1272" y="1734"/>
                    </a:lnTo>
                    <a:lnTo>
                      <a:pt x="1284" y="1746"/>
                    </a:lnTo>
                    <a:lnTo>
                      <a:pt x="1284" y="1752"/>
                    </a:lnTo>
                    <a:lnTo>
                      <a:pt x="1278" y="1758"/>
                    </a:lnTo>
                    <a:lnTo>
                      <a:pt x="1272" y="1758"/>
                    </a:lnTo>
                    <a:lnTo>
                      <a:pt x="1272" y="1794"/>
                    </a:lnTo>
                    <a:lnTo>
                      <a:pt x="1284" y="1806"/>
                    </a:lnTo>
                    <a:lnTo>
                      <a:pt x="1284" y="1836"/>
                    </a:lnTo>
                    <a:lnTo>
                      <a:pt x="1296" y="1848"/>
                    </a:lnTo>
                    <a:lnTo>
                      <a:pt x="1314" y="1854"/>
                    </a:lnTo>
                    <a:lnTo>
                      <a:pt x="1326" y="1854"/>
                    </a:lnTo>
                    <a:lnTo>
                      <a:pt x="1338" y="1866"/>
                    </a:lnTo>
                    <a:lnTo>
                      <a:pt x="1380" y="1866"/>
                    </a:lnTo>
                    <a:lnTo>
                      <a:pt x="1380" y="1872"/>
                    </a:lnTo>
                    <a:lnTo>
                      <a:pt x="1386" y="1884"/>
                    </a:lnTo>
                    <a:lnTo>
                      <a:pt x="1410" y="1884"/>
                    </a:lnTo>
                    <a:lnTo>
                      <a:pt x="1410" y="1878"/>
                    </a:lnTo>
                    <a:lnTo>
                      <a:pt x="1398" y="1806"/>
                    </a:lnTo>
                    <a:lnTo>
                      <a:pt x="1416" y="1788"/>
                    </a:lnTo>
                    <a:lnTo>
                      <a:pt x="1398" y="1776"/>
                    </a:lnTo>
                    <a:lnTo>
                      <a:pt x="1398" y="1758"/>
                    </a:lnTo>
                    <a:lnTo>
                      <a:pt x="1404" y="1764"/>
                    </a:lnTo>
                    <a:lnTo>
                      <a:pt x="1422" y="1764"/>
                    </a:lnTo>
                    <a:lnTo>
                      <a:pt x="1428" y="1758"/>
                    </a:lnTo>
                    <a:lnTo>
                      <a:pt x="1428" y="1728"/>
                    </a:lnTo>
                    <a:lnTo>
                      <a:pt x="1452" y="1722"/>
                    </a:lnTo>
                    <a:lnTo>
                      <a:pt x="1458" y="1698"/>
                    </a:lnTo>
                    <a:lnTo>
                      <a:pt x="1476" y="1704"/>
                    </a:lnTo>
                    <a:lnTo>
                      <a:pt x="1494" y="1692"/>
                    </a:lnTo>
                    <a:lnTo>
                      <a:pt x="1488" y="1668"/>
                    </a:lnTo>
                    <a:lnTo>
                      <a:pt x="1500" y="1680"/>
                    </a:lnTo>
                    <a:lnTo>
                      <a:pt x="1500" y="1668"/>
                    </a:lnTo>
                    <a:lnTo>
                      <a:pt x="1506" y="1656"/>
                    </a:lnTo>
                    <a:lnTo>
                      <a:pt x="1512" y="1650"/>
                    </a:lnTo>
                    <a:lnTo>
                      <a:pt x="1518" y="1650"/>
                    </a:lnTo>
                    <a:lnTo>
                      <a:pt x="1524" y="1656"/>
                    </a:lnTo>
                    <a:lnTo>
                      <a:pt x="1524" y="1668"/>
                    </a:lnTo>
                    <a:lnTo>
                      <a:pt x="1542" y="1668"/>
                    </a:lnTo>
                    <a:lnTo>
                      <a:pt x="1554" y="1662"/>
                    </a:lnTo>
                    <a:lnTo>
                      <a:pt x="1572" y="1656"/>
                    </a:lnTo>
                    <a:lnTo>
                      <a:pt x="1596" y="1644"/>
                    </a:lnTo>
                    <a:lnTo>
                      <a:pt x="1602" y="1638"/>
                    </a:lnTo>
                    <a:lnTo>
                      <a:pt x="1608" y="1626"/>
                    </a:lnTo>
                    <a:lnTo>
                      <a:pt x="1620" y="1620"/>
                    </a:lnTo>
                    <a:lnTo>
                      <a:pt x="1626" y="1608"/>
                    </a:lnTo>
                    <a:lnTo>
                      <a:pt x="1632" y="1602"/>
                    </a:lnTo>
                    <a:lnTo>
                      <a:pt x="1632" y="1590"/>
                    </a:lnTo>
                    <a:lnTo>
                      <a:pt x="1626" y="1584"/>
                    </a:lnTo>
                    <a:lnTo>
                      <a:pt x="1626" y="1566"/>
                    </a:lnTo>
                    <a:lnTo>
                      <a:pt x="1632" y="1566"/>
                    </a:lnTo>
                    <a:lnTo>
                      <a:pt x="1656" y="1578"/>
                    </a:lnTo>
                    <a:lnTo>
                      <a:pt x="1662" y="1584"/>
                    </a:lnTo>
                    <a:lnTo>
                      <a:pt x="1674" y="1590"/>
                    </a:lnTo>
                    <a:lnTo>
                      <a:pt x="1686" y="1590"/>
                    </a:lnTo>
                    <a:lnTo>
                      <a:pt x="1692" y="1584"/>
                    </a:lnTo>
                    <a:lnTo>
                      <a:pt x="1710" y="1548"/>
                    </a:lnTo>
                    <a:lnTo>
                      <a:pt x="1716" y="1548"/>
                    </a:lnTo>
                    <a:lnTo>
                      <a:pt x="1734" y="1566"/>
                    </a:lnTo>
                    <a:lnTo>
                      <a:pt x="1746" y="1566"/>
                    </a:lnTo>
                    <a:lnTo>
                      <a:pt x="1752" y="1560"/>
                    </a:lnTo>
                    <a:lnTo>
                      <a:pt x="1758" y="1548"/>
                    </a:lnTo>
                    <a:lnTo>
                      <a:pt x="1764" y="1542"/>
                    </a:lnTo>
                    <a:lnTo>
                      <a:pt x="1770" y="1554"/>
                    </a:lnTo>
                    <a:lnTo>
                      <a:pt x="1776" y="1560"/>
                    </a:lnTo>
                    <a:lnTo>
                      <a:pt x="1782" y="1572"/>
                    </a:lnTo>
                    <a:lnTo>
                      <a:pt x="1794" y="1578"/>
                    </a:lnTo>
                    <a:lnTo>
                      <a:pt x="1800" y="1584"/>
                    </a:lnTo>
                    <a:lnTo>
                      <a:pt x="1818" y="1584"/>
                    </a:lnTo>
                    <a:lnTo>
                      <a:pt x="1824" y="1578"/>
                    </a:lnTo>
                    <a:lnTo>
                      <a:pt x="1830" y="1566"/>
                    </a:lnTo>
                    <a:lnTo>
                      <a:pt x="1842" y="1554"/>
                    </a:lnTo>
                    <a:lnTo>
                      <a:pt x="1848" y="1554"/>
                    </a:lnTo>
                    <a:lnTo>
                      <a:pt x="1860" y="1560"/>
                    </a:lnTo>
                    <a:lnTo>
                      <a:pt x="1872" y="1572"/>
                    </a:lnTo>
                    <a:lnTo>
                      <a:pt x="1872" y="1584"/>
                    </a:lnTo>
                    <a:lnTo>
                      <a:pt x="1878" y="1596"/>
                    </a:lnTo>
                    <a:lnTo>
                      <a:pt x="1878" y="1614"/>
                    </a:lnTo>
                    <a:lnTo>
                      <a:pt x="1914" y="1614"/>
                    </a:lnTo>
                    <a:lnTo>
                      <a:pt x="1920" y="1620"/>
                    </a:lnTo>
                    <a:lnTo>
                      <a:pt x="1926" y="1620"/>
                    </a:lnTo>
                    <a:lnTo>
                      <a:pt x="1926" y="1608"/>
                    </a:lnTo>
                    <a:lnTo>
                      <a:pt x="1932" y="1602"/>
                    </a:lnTo>
                    <a:lnTo>
                      <a:pt x="1932" y="1608"/>
                    </a:lnTo>
                    <a:lnTo>
                      <a:pt x="1956" y="1632"/>
                    </a:lnTo>
                    <a:lnTo>
                      <a:pt x="1962" y="1626"/>
                    </a:lnTo>
                    <a:lnTo>
                      <a:pt x="1968" y="1614"/>
                    </a:lnTo>
                    <a:lnTo>
                      <a:pt x="1968" y="1596"/>
                    </a:lnTo>
                    <a:lnTo>
                      <a:pt x="1962" y="1584"/>
                    </a:lnTo>
                    <a:lnTo>
                      <a:pt x="1980" y="1590"/>
                    </a:lnTo>
                    <a:lnTo>
                      <a:pt x="1992" y="1608"/>
                    </a:lnTo>
                    <a:lnTo>
                      <a:pt x="2004" y="1614"/>
                    </a:lnTo>
                    <a:lnTo>
                      <a:pt x="2004" y="1626"/>
                    </a:lnTo>
                    <a:lnTo>
                      <a:pt x="2010" y="1626"/>
                    </a:lnTo>
                    <a:lnTo>
                      <a:pt x="2016" y="1632"/>
                    </a:lnTo>
                    <a:lnTo>
                      <a:pt x="2028" y="1632"/>
                    </a:lnTo>
                    <a:lnTo>
                      <a:pt x="2034" y="1626"/>
                    </a:lnTo>
                    <a:lnTo>
                      <a:pt x="2034" y="1620"/>
                    </a:lnTo>
                    <a:lnTo>
                      <a:pt x="2028" y="1608"/>
                    </a:lnTo>
                    <a:lnTo>
                      <a:pt x="2022" y="1602"/>
                    </a:lnTo>
                    <a:lnTo>
                      <a:pt x="2010" y="1596"/>
                    </a:lnTo>
                    <a:lnTo>
                      <a:pt x="2004" y="1590"/>
                    </a:lnTo>
                    <a:lnTo>
                      <a:pt x="1998" y="1578"/>
                    </a:lnTo>
                    <a:lnTo>
                      <a:pt x="2010" y="1578"/>
                    </a:lnTo>
                    <a:lnTo>
                      <a:pt x="2022" y="1566"/>
                    </a:lnTo>
                    <a:lnTo>
                      <a:pt x="2022" y="1554"/>
                    </a:lnTo>
                    <a:lnTo>
                      <a:pt x="2016" y="1548"/>
                    </a:lnTo>
                    <a:lnTo>
                      <a:pt x="1968" y="1548"/>
                    </a:lnTo>
                    <a:lnTo>
                      <a:pt x="1962" y="1542"/>
                    </a:lnTo>
                    <a:lnTo>
                      <a:pt x="1962" y="1530"/>
                    </a:lnTo>
                    <a:lnTo>
                      <a:pt x="1968" y="1524"/>
                    </a:lnTo>
                    <a:lnTo>
                      <a:pt x="1986" y="1524"/>
                    </a:lnTo>
                    <a:lnTo>
                      <a:pt x="1998" y="1530"/>
                    </a:lnTo>
                    <a:lnTo>
                      <a:pt x="2004" y="1530"/>
                    </a:lnTo>
                    <a:lnTo>
                      <a:pt x="2016" y="1536"/>
                    </a:lnTo>
                    <a:lnTo>
                      <a:pt x="2028" y="1536"/>
                    </a:lnTo>
                    <a:lnTo>
                      <a:pt x="2064" y="1518"/>
                    </a:lnTo>
                    <a:lnTo>
                      <a:pt x="2070" y="1512"/>
                    </a:lnTo>
                    <a:lnTo>
                      <a:pt x="2082" y="1512"/>
                    </a:lnTo>
                    <a:lnTo>
                      <a:pt x="2082" y="1518"/>
                    </a:lnTo>
                    <a:lnTo>
                      <a:pt x="2106" y="1518"/>
                    </a:lnTo>
                    <a:lnTo>
                      <a:pt x="2118" y="1512"/>
                    </a:lnTo>
                    <a:lnTo>
                      <a:pt x="2124" y="1512"/>
                    </a:lnTo>
                    <a:lnTo>
                      <a:pt x="2130" y="1506"/>
                    </a:lnTo>
                    <a:lnTo>
                      <a:pt x="2130" y="1500"/>
                    </a:lnTo>
                    <a:lnTo>
                      <a:pt x="2136" y="1488"/>
                    </a:lnTo>
                    <a:lnTo>
                      <a:pt x="2136" y="1482"/>
                    </a:lnTo>
                    <a:lnTo>
                      <a:pt x="2142" y="1482"/>
                    </a:lnTo>
                    <a:lnTo>
                      <a:pt x="2142" y="1488"/>
                    </a:lnTo>
                    <a:lnTo>
                      <a:pt x="2148" y="1500"/>
                    </a:lnTo>
                    <a:lnTo>
                      <a:pt x="2148" y="1524"/>
                    </a:lnTo>
                    <a:lnTo>
                      <a:pt x="2154" y="1524"/>
                    </a:lnTo>
                    <a:lnTo>
                      <a:pt x="2160" y="1518"/>
                    </a:lnTo>
                    <a:lnTo>
                      <a:pt x="2172" y="1512"/>
                    </a:lnTo>
                    <a:lnTo>
                      <a:pt x="2190" y="1512"/>
                    </a:lnTo>
                    <a:lnTo>
                      <a:pt x="2202" y="1506"/>
                    </a:lnTo>
                    <a:lnTo>
                      <a:pt x="2214" y="1506"/>
                    </a:lnTo>
                    <a:lnTo>
                      <a:pt x="2226" y="1512"/>
                    </a:lnTo>
                    <a:lnTo>
                      <a:pt x="2232" y="1524"/>
                    </a:lnTo>
                    <a:lnTo>
                      <a:pt x="2232" y="1506"/>
                    </a:lnTo>
                    <a:lnTo>
                      <a:pt x="2244" y="1506"/>
                    </a:lnTo>
                    <a:lnTo>
                      <a:pt x="2256" y="1518"/>
                    </a:lnTo>
                    <a:lnTo>
                      <a:pt x="2256" y="1530"/>
                    </a:lnTo>
                    <a:lnTo>
                      <a:pt x="2286" y="1524"/>
                    </a:lnTo>
                    <a:lnTo>
                      <a:pt x="2280" y="1536"/>
                    </a:lnTo>
                    <a:lnTo>
                      <a:pt x="2280" y="1548"/>
                    </a:lnTo>
                    <a:lnTo>
                      <a:pt x="2286" y="1554"/>
                    </a:lnTo>
                    <a:lnTo>
                      <a:pt x="2286" y="1566"/>
                    </a:lnTo>
                    <a:lnTo>
                      <a:pt x="2298" y="1578"/>
                    </a:lnTo>
                    <a:lnTo>
                      <a:pt x="2310" y="1578"/>
                    </a:lnTo>
                    <a:lnTo>
                      <a:pt x="2328" y="1572"/>
                    </a:lnTo>
                    <a:lnTo>
                      <a:pt x="2352" y="1548"/>
                    </a:lnTo>
                    <a:lnTo>
                      <a:pt x="2370" y="1542"/>
                    </a:lnTo>
                    <a:lnTo>
                      <a:pt x="2382" y="1542"/>
                    </a:lnTo>
                    <a:lnTo>
                      <a:pt x="2394" y="1548"/>
                    </a:lnTo>
                    <a:lnTo>
                      <a:pt x="2400" y="1554"/>
                    </a:lnTo>
                    <a:lnTo>
                      <a:pt x="2418" y="1590"/>
                    </a:lnTo>
                    <a:lnTo>
                      <a:pt x="2418" y="1602"/>
                    </a:lnTo>
                    <a:lnTo>
                      <a:pt x="2424" y="1608"/>
                    </a:lnTo>
                    <a:lnTo>
                      <a:pt x="2436" y="1614"/>
                    </a:lnTo>
                    <a:lnTo>
                      <a:pt x="2466" y="1614"/>
                    </a:lnTo>
                    <a:lnTo>
                      <a:pt x="2460" y="1656"/>
                    </a:lnTo>
                    <a:lnTo>
                      <a:pt x="2460" y="1662"/>
                    </a:lnTo>
                    <a:lnTo>
                      <a:pt x="2454" y="1668"/>
                    </a:lnTo>
                    <a:lnTo>
                      <a:pt x="2436" y="1704"/>
                    </a:lnTo>
                    <a:lnTo>
                      <a:pt x="2436" y="1710"/>
                    </a:lnTo>
                    <a:lnTo>
                      <a:pt x="2448" y="1722"/>
                    </a:lnTo>
                    <a:lnTo>
                      <a:pt x="2454" y="1722"/>
                    </a:lnTo>
                    <a:lnTo>
                      <a:pt x="2460" y="1734"/>
                    </a:lnTo>
                    <a:lnTo>
                      <a:pt x="2436" y="1758"/>
                    </a:lnTo>
                    <a:lnTo>
                      <a:pt x="2454" y="1806"/>
                    </a:lnTo>
                    <a:lnTo>
                      <a:pt x="2472" y="1788"/>
                    </a:lnTo>
                    <a:lnTo>
                      <a:pt x="2478" y="1788"/>
                    </a:lnTo>
                    <a:lnTo>
                      <a:pt x="2478" y="1794"/>
                    </a:lnTo>
                    <a:lnTo>
                      <a:pt x="2472" y="1800"/>
                    </a:lnTo>
                    <a:lnTo>
                      <a:pt x="2466" y="1812"/>
                    </a:lnTo>
                    <a:lnTo>
                      <a:pt x="2466" y="1818"/>
                    </a:lnTo>
                    <a:lnTo>
                      <a:pt x="2460" y="1830"/>
                    </a:lnTo>
                    <a:lnTo>
                      <a:pt x="2478" y="1830"/>
                    </a:lnTo>
                    <a:lnTo>
                      <a:pt x="2478" y="1878"/>
                    </a:lnTo>
                    <a:lnTo>
                      <a:pt x="2496" y="1878"/>
                    </a:lnTo>
                    <a:lnTo>
                      <a:pt x="2502" y="1884"/>
                    </a:lnTo>
                    <a:lnTo>
                      <a:pt x="2508" y="1884"/>
                    </a:lnTo>
                    <a:lnTo>
                      <a:pt x="2508" y="1896"/>
                    </a:lnTo>
                    <a:lnTo>
                      <a:pt x="2502" y="1908"/>
                    </a:lnTo>
                    <a:lnTo>
                      <a:pt x="2502" y="1920"/>
                    </a:lnTo>
                    <a:lnTo>
                      <a:pt x="2526" y="1944"/>
                    </a:lnTo>
                    <a:lnTo>
                      <a:pt x="2532" y="1944"/>
                    </a:lnTo>
                    <a:lnTo>
                      <a:pt x="2538" y="1938"/>
                    </a:lnTo>
                    <a:lnTo>
                      <a:pt x="2550" y="1932"/>
                    </a:lnTo>
                    <a:lnTo>
                      <a:pt x="2556" y="1932"/>
                    </a:lnTo>
                    <a:lnTo>
                      <a:pt x="2562" y="1926"/>
                    </a:lnTo>
                    <a:lnTo>
                      <a:pt x="2568" y="1914"/>
                    </a:lnTo>
                    <a:lnTo>
                      <a:pt x="2568" y="1896"/>
                    </a:lnTo>
                    <a:lnTo>
                      <a:pt x="2586" y="1896"/>
                    </a:lnTo>
                    <a:lnTo>
                      <a:pt x="2586" y="1872"/>
                    </a:lnTo>
                    <a:lnTo>
                      <a:pt x="2604" y="1836"/>
                    </a:lnTo>
                    <a:lnTo>
                      <a:pt x="2604" y="1818"/>
                    </a:lnTo>
                    <a:lnTo>
                      <a:pt x="2610" y="1806"/>
                    </a:lnTo>
                    <a:lnTo>
                      <a:pt x="2610" y="1794"/>
                    </a:lnTo>
                    <a:lnTo>
                      <a:pt x="2604" y="1782"/>
                    </a:lnTo>
                    <a:lnTo>
                      <a:pt x="2604" y="1770"/>
                    </a:lnTo>
                    <a:lnTo>
                      <a:pt x="2598" y="1752"/>
                    </a:lnTo>
                    <a:lnTo>
                      <a:pt x="2592" y="1740"/>
                    </a:lnTo>
                    <a:lnTo>
                      <a:pt x="2586" y="1722"/>
                    </a:lnTo>
                    <a:lnTo>
                      <a:pt x="2586" y="1704"/>
                    </a:lnTo>
                    <a:lnTo>
                      <a:pt x="2592" y="1686"/>
                    </a:lnTo>
                    <a:lnTo>
                      <a:pt x="2598" y="1674"/>
                    </a:lnTo>
                    <a:lnTo>
                      <a:pt x="2598" y="1644"/>
                    </a:lnTo>
                    <a:lnTo>
                      <a:pt x="2592" y="1626"/>
                    </a:lnTo>
                    <a:lnTo>
                      <a:pt x="2586" y="1614"/>
                    </a:lnTo>
                    <a:lnTo>
                      <a:pt x="2580" y="1596"/>
                    </a:lnTo>
                    <a:lnTo>
                      <a:pt x="2574" y="1584"/>
                    </a:lnTo>
                    <a:lnTo>
                      <a:pt x="2574" y="1518"/>
                    </a:lnTo>
                    <a:lnTo>
                      <a:pt x="2580" y="1488"/>
                    </a:lnTo>
                    <a:lnTo>
                      <a:pt x="2586" y="1470"/>
                    </a:lnTo>
                    <a:lnTo>
                      <a:pt x="2598" y="1452"/>
                    </a:lnTo>
                    <a:lnTo>
                      <a:pt x="2604" y="1440"/>
                    </a:lnTo>
                    <a:lnTo>
                      <a:pt x="2610" y="1422"/>
                    </a:lnTo>
                    <a:lnTo>
                      <a:pt x="2616" y="1416"/>
                    </a:lnTo>
                    <a:lnTo>
                      <a:pt x="2616" y="1410"/>
                    </a:lnTo>
                    <a:lnTo>
                      <a:pt x="2628" y="1398"/>
                    </a:lnTo>
                    <a:lnTo>
                      <a:pt x="2652" y="1380"/>
                    </a:lnTo>
                    <a:lnTo>
                      <a:pt x="2658" y="1356"/>
                    </a:lnTo>
                    <a:lnTo>
                      <a:pt x="2670" y="1368"/>
                    </a:lnTo>
                    <a:lnTo>
                      <a:pt x="2676" y="1344"/>
                    </a:lnTo>
                    <a:lnTo>
                      <a:pt x="2730" y="1344"/>
                    </a:lnTo>
                    <a:lnTo>
                      <a:pt x="2730" y="1314"/>
                    </a:lnTo>
                    <a:lnTo>
                      <a:pt x="2748" y="1320"/>
                    </a:lnTo>
                    <a:lnTo>
                      <a:pt x="2754" y="1308"/>
                    </a:lnTo>
                    <a:lnTo>
                      <a:pt x="2772" y="1308"/>
                    </a:lnTo>
                    <a:lnTo>
                      <a:pt x="2796" y="1278"/>
                    </a:lnTo>
                    <a:lnTo>
                      <a:pt x="2796" y="1272"/>
                    </a:lnTo>
                    <a:lnTo>
                      <a:pt x="2802" y="1266"/>
                    </a:lnTo>
                    <a:lnTo>
                      <a:pt x="2814" y="1242"/>
                    </a:lnTo>
                    <a:lnTo>
                      <a:pt x="2832" y="1236"/>
                    </a:lnTo>
                    <a:lnTo>
                      <a:pt x="2862" y="1236"/>
                    </a:lnTo>
                    <a:lnTo>
                      <a:pt x="2874" y="1242"/>
                    </a:lnTo>
                    <a:lnTo>
                      <a:pt x="2886" y="1242"/>
                    </a:lnTo>
                    <a:lnTo>
                      <a:pt x="2892" y="1236"/>
                    </a:lnTo>
                    <a:lnTo>
                      <a:pt x="2904" y="1212"/>
                    </a:lnTo>
                    <a:lnTo>
                      <a:pt x="2910" y="1206"/>
                    </a:lnTo>
                    <a:lnTo>
                      <a:pt x="2916" y="1194"/>
                    </a:lnTo>
                    <a:lnTo>
                      <a:pt x="2928" y="1200"/>
                    </a:lnTo>
                    <a:lnTo>
                      <a:pt x="2934" y="1176"/>
                    </a:lnTo>
                    <a:lnTo>
                      <a:pt x="3018" y="1170"/>
                    </a:lnTo>
                    <a:lnTo>
                      <a:pt x="3024" y="1146"/>
                    </a:lnTo>
                    <a:lnTo>
                      <a:pt x="2982" y="1152"/>
                    </a:lnTo>
                    <a:lnTo>
                      <a:pt x="2988" y="1146"/>
                    </a:lnTo>
                    <a:lnTo>
                      <a:pt x="3000" y="1140"/>
                    </a:lnTo>
                    <a:lnTo>
                      <a:pt x="3006" y="1140"/>
                    </a:lnTo>
                    <a:lnTo>
                      <a:pt x="3006" y="1134"/>
                    </a:lnTo>
                    <a:lnTo>
                      <a:pt x="3000" y="1128"/>
                    </a:lnTo>
                    <a:lnTo>
                      <a:pt x="2994" y="1116"/>
                    </a:lnTo>
                    <a:lnTo>
                      <a:pt x="2988" y="1110"/>
                    </a:lnTo>
                    <a:lnTo>
                      <a:pt x="3024" y="1104"/>
                    </a:lnTo>
                    <a:lnTo>
                      <a:pt x="3048" y="1116"/>
                    </a:lnTo>
                    <a:lnTo>
                      <a:pt x="3078" y="1080"/>
                    </a:lnTo>
                    <a:lnTo>
                      <a:pt x="3024" y="1074"/>
                    </a:lnTo>
                    <a:lnTo>
                      <a:pt x="3024" y="1050"/>
                    </a:lnTo>
                    <a:lnTo>
                      <a:pt x="3036" y="1062"/>
                    </a:lnTo>
                    <a:lnTo>
                      <a:pt x="3078" y="1050"/>
                    </a:lnTo>
                    <a:lnTo>
                      <a:pt x="3084" y="990"/>
                    </a:lnTo>
                    <a:lnTo>
                      <a:pt x="3054" y="1002"/>
                    </a:lnTo>
                    <a:lnTo>
                      <a:pt x="3048" y="972"/>
                    </a:lnTo>
                    <a:lnTo>
                      <a:pt x="3024" y="960"/>
                    </a:lnTo>
                    <a:lnTo>
                      <a:pt x="3072" y="978"/>
                    </a:lnTo>
                    <a:lnTo>
                      <a:pt x="3078" y="972"/>
                    </a:lnTo>
                    <a:lnTo>
                      <a:pt x="3060" y="954"/>
                    </a:lnTo>
                    <a:lnTo>
                      <a:pt x="3090" y="954"/>
                    </a:lnTo>
                    <a:lnTo>
                      <a:pt x="3084" y="948"/>
                    </a:lnTo>
                    <a:lnTo>
                      <a:pt x="3078" y="936"/>
                    </a:lnTo>
                    <a:lnTo>
                      <a:pt x="3060" y="918"/>
                    </a:lnTo>
                    <a:lnTo>
                      <a:pt x="3054" y="906"/>
                    </a:lnTo>
                    <a:lnTo>
                      <a:pt x="3054" y="894"/>
                    </a:lnTo>
                    <a:lnTo>
                      <a:pt x="3060" y="888"/>
                    </a:lnTo>
                    <a:lnTo>
                      <a:pt x="3042" y="870"/>
                    </a:lnTo>
                    <a:lnTo>
                      <a:pt x="3042" y="864"/>
                    </a:lnTo>
                    <a:lnTo>
                      <a:pt x="3048" y="864"/>
                    </a:lnTo>
                    <a:lnTo>
                      <a:pt x="3066" y="846"/>
                    </a:lnTo>
                    <a:lnTo>
                      <a:pt x="3072" y="846"/>
                    </a:lnTo>
                    <a:lnTo>
                      <a:pt x="3066" y="870"/>
                    </a:lnTo>
                    <a:lnTo>
                      <a:pt x="3096" y="894"/>
                    </a:lnTo>
                    <a:lnTo>
                      <a:pt x="3096" y="888"/>
                    </a:lnTo>
                    <a:lnTo>
                      <a:pt x="3102" y="882"/>
                    </a:lnTo>
                    <a:lnTo>
                      <a:pt x="3102" y="864"/>
                    </a:lnTo>
                    <a:lnTo>
                      <a:pt x="3108" y="852"/>
                    </a:lnTo>
                    <a:lnTo>
                      <a:pt x="3108" y="834"/>
                    </a:lnTo>
                    <a:lnTo>
                      <a:pt x="3114" y="822"/>
                    </a:lnTo>
                    <a:lnTo>
                      <a:pt x="3144" y="792"/>
                    </a:lnTo>
                    <a:lnTo>
                      <a:pt x="3156" y="786"/>
                    </a:lnTo>
                    <a:lnTo>
                      <a:pt x="3162" y="786"/>
                    </a:lnTo>
                    <a:lnTo>
                      <a:pt x="3162" y="792"/>
                    </a:lnTo>
                    <a:lnTo>
                      <a:pt x="3150" y="816"/>
                    </a:lnTo>
                    <a:lnTo>
                      <a:pt x="3132" y="834"/>
                    </a:lnTo>
                    <a:lnTo>
                      <a:pt x="3126" y="846"/>
                    </a:lnTo>
                    <a:lnTo>
                      <a:pt x="3120" y="882"/>
                    </a:lnTo>
                    <a:lnTo>
                      <a:pt x="3138" y="882"/>
                    </a:lnTo>
                    <a:lnTo>
                      <a:pt x="3138" y="894"/>
                    </a:lnTo>
                    <a:lnTo>
                      <a:pt x="3132" y="906"/>
                    </a:lnTo>
                    <a:lnTo>
                      <a:pt x="3132" y="918"/>
                    </a:lnTo>
                    <a:lnTo>
                      <a:pt x="3114" y="936"/>
                    </a:lnTo>
                    <a:lnTo>
                      <a:pt x="3102" y="960"/>
                    </a:lnTo>
                    <a:lnTo>
                      <a:pt x="3102" y="978"/>
                    </a:lnTo>
                    <a:lnTo>
                      <a:pt x="3126" y="954"/>
                    </a:lnTo>
                    <a:lnTo>
                      <a:pt x="3132" y="942"/>
                    </a:lnTo>
                    <a:lnTo>
                      <a:pt x="3144" y="930"/>
                    </a:lnTo>
                    <a:lnTo>
                      <a:pt x="3168" y="918"/>
                    </a:lnTo>
                    <a:lnTo>
                      <a:pt x="3180" y="906"/>
                    </a:lnTo>
                    <a:lnTo>
                      <a:pt x="3192" y="882"/>
                    </a:lnTo>
                    <a:lnTo>
                      <a:pt x="3192" y="798"/>
                    </a:lnTo>
                    <a:lnTo>
                      <a:pt x="3198" y="780"/>
                    </a:lnTo>
                    <a:lnTo>
                      <a:pt x="3198" y="768"/>
                    </a:lnTo>
                    <a:lnTo>
                      <a:pt x="3204" y="756"/>
                    </a:lnTo>
                    <a:lnTo>
                      <a:pt x="3210" y="756"/>
                    </a:lnTo>
                    <a:lnTo>
                      <a:pt x="3210" y="768"/>
                    </a:lnTo>
                    <a:lnTo>
                      <a:pt x="3204" y="780"/>
                    </a:lnTo>
                    <a:lnTo>
                      <a:pt x="3204" y="798"/>
                    </a:lnTo>
                    <a:lnTo>
                      <a:pt x="3210" y="798"/>
                    </a:lnTo>
                    <a:lnTo>
                      <a:pt x="3216" y="804"/>
                    </a:lnTo>
                    <a:lnTo>
                      <a:pt x="3216" y="840"/>
                    </a:lnTo>
                    <a:lnTo>
                      <a:pt x="3234" y="822"/>
                    </a:lnTo>
                    <a:lnTo>
                      <a:pt x="3240" y="810"/>
                    </a:lnTo>
                    <a:lnTo>
                      <a:pt x="3288" y="762"/>
                    </a:lnTo>
                    <a:lnTo>
                      <a:pt x="3300" y="756"/>
                    </a:lnTo>
                    <a:lnTo>
                      <a:pt x="3324" y="732"/>
                    </a:lnTo>
                    <a:lnTo>
                      <a:pt x="3324" y="726"/>
                    </a:lnTo>
                    <a:lnTo>
                      <a:pt x="3318" y="720"/>
                    </a:lnTo>
                    <a:lnTo>
                      <a:pt x="3312" y="720"/>
                    </a:lnTo>
                    <a:lnTo>
                      <a:pt x="3306" y="714"/>
                    </a:lnTo>
                    <a:lnTo>
                      <a:pt x="3306" y="702"/>
                    </a:lnTo>
                    <a:lnTo>
                      <a:pt x="3312" y="696"/>
                    </a:lnTo>
                    <a:lnTo>
                      <a:pt x="3324" y="696"/>
                    </a:lnTo>
                    <a:lnTo>
                      <a:pt x="3330" y="702"/>
                    </a:lnTo>
                    <a:lnTo>
                      <a:pt x="3360" y="702"/>
                    </a:lnTo>
                    <a:lnTo>
                      <a:pt x="3390" y="696"/>
                    </a:lnTo>
                    <a:lnTo>
                      <a:pt x="3450" y="672"/>
                    </a:lnTo>
                    <a:lnTo>
                      <a:pt x="3462" y="666"/>
                    </a:lnTo>
                    <a:lnTo>
                      <a:pt x="3444" y="660"/>
                    </a:lnTo>
                    <a:lnTo>
                      <a:pt x="3438" y="660"/>
                    </a:lnTo>
                    <a:lnTo>
                      <a:pt x="3432" y="666"/>
                    </a:lnTo>
                    <a:lnTo>
                      <a:pt x="3414" y="672"/>
                    </a:lnTo>
                    <a:lnTo>
                      <a:pt x="3402" y="672"/>
                    </a:lnTo>
                    <a:lnTo>
                      <a:pt x="3390" y="678"/>
                    </a:lnTo>
                    <a:lnTo>
                      <a:pt x="3372" y="678"/>
                    </a:lnTo>
                    <a:lnTo>
                      <a:pt x="3360" y="684"/>
                    </a:lnTo>
                    <a:lnTo>
                      <a:pt x="3348" y="684"/>
                    </a:lnTo>
                    <a:lnTo>
                      <a:pt x="3342" y="678"/>
                    </a:lnTo>
                    <a:lnTo>
                      <a:pt x="3342" y="672"/>
                    </a:lnTo>
                    <a:lnTo>
                      <a:pt x="3348" y="666"/>
                    </a:lnTo>
                    <a:lnTo>
                      <a:pt x="3354" y="654"/>
                    </a:lnTo>
                    <a:lnTo>
                      <a:pt x="3366" y="654"/>
                    </a:lnTo>
                    <a:lnTo>
                      <a:pt x="3378" y="648"/>
                    </a:lnTo>
                    <a:lnTo>
                      <a:pt x="3402" y="648"/>
                    </a:lnTo>
                    <a:lnTo>
                      <a:pt x="3492" y="642"/>
                    </a:lnTo>
                    <a:lnTo>
                      <a:pt x="3534" y="606"/>
                    </a:lnTo>
                    <a:lnTo>
                      <a:pt x="3546" y="618"/>
                    </a:lnTo>
                    <a:lnTo>
                      <a:pt x="3570" y="606"/>
                    </a:lnTo>
                    <a:lnTo>
                      <a:pt x="3570" y="642"/>
                    </a:lnTo>
                    <a:lnTo>
                      <a:pt x="3600" y="618"/>
                    </a:lnTo>
                    <a:lnTo>
                      <a:pt x="3624" y="612"/>
                    </a:lnTo>
                    <a:lnTo>
                      <a:pt x="3630" y="582"/>
                    </a:lnTo>
                    <a:lnTo>
                      <a:pt x="3618" y="570"/>
                    </a:lnTo>
                    <a:lnTo>
                      <a:pt x="3612" y="600"/>
                    </a:lnTo>
                    <a:lnTo>
                      <a:pt x="3588" y="600"/>
                    </a:lnTo>
                    <a:lnTo>
                      <a:pt x="3588" y="576"/>
                    </a:lnTo>
                    <a:lnTo>
                      <a:pt x="3570" y="552"/>
                    </a:lnTo>
                    <a:lnTo>
                      <a:pt x="3594" y="540"/>
                    </a:lnTo>
                    <a:lnTo>
                      <a:pt x="3600" y="504"/>
                    </a:lnTo>
                    <a:lnTo>
                      <a:pt x="3612" y="498"/>
                    </a:lnTo>
                    <a:lnTo>
                      <a:pt x="3618" y="486"/>
                    </a:lnTo>
                    <a:lnTo>
                      <a:pt x="3630" y="480"/>
                    </a:lnTo>
                    <a:lnTo>
                      <a:pt x="3636" y="474"/>
                    </a:lnTo>
                    <a:lnTo>
                      <a:pt x="3648" y="468"/>
                    </a:lnTo>
                    <a:lnTo>
                      <a:pt x="3654" y="456"/>
                    </a:lnTo>
                    <a:lnTo>
                      <a:pt x="3654" y="450"/>
                    </a:lnTo>
                    <a:lnTo>
                      <a:pt x="3660" y="444"/>
                    </a:lnTo>
                    <a:lnTo>
                      <a:pt x="3660" y="438"/>
                    </a:lnTo>
                    <a:lnTo>
                      <a:pt x="3690" y="444"/>
                    </a:lnTo>
                    <a:lnTo>
                      <a:pt x="3702" y="426"/>
                    </a:lnTo>
                    <a:lnTo>
                      <a:pt x="3708" y="432"/>
                    </a:lnTo>
                    <a:lnTo>
                      <a:pt x="3720" y="432"/>
                    </a:lnTo>
                    <a:lnTo>
                      <a:pt x="3726" y="426"/>
                    </a:lnTo>
                    <a:lnTo>
                      <a:pt x="3738" y="420"/>
                    </a:lnTo>
                    <a:lnTo>
                      <a:pt x="3744" y="408"/>
                    </a:lnTo>
                    <a:lnTo>
                      <a:pt x="3756" y="402"/>
                    </a:lnTo>
                    <a:lnTo>
                      <a:pt x="3774" y="384"/>
                    </a:lnTo>
                    <a:lnTo>
                      <a:pt x="3774" y="414"/>
                    </a:lnTo>
                    <a:lnTo>
                      <a:pt x="3786" y="408"/>
                    </a:lnTo>
                    <a:lnTo>
                      <a:pt x="3792" y="402"/>
                    </a:lnTo>
                    <a:lnTo>
                      <a:pt x="3828" y="384"/>
                    </a:lnTo>
                    <a:lnTo>
                      <a:pt x="3834" y="378"/>
                    </a:lnTo>
                    <a:lnTo>
                      <a:pt x="3846" y="378"/>
                    </a:lnTo>
                    <a:lnTo>
                      <a:pt x="3858" y="372"/>
                    </a:lnTo>
                    <a:lnTo>
                      <a:pt x="3876" y="372"/>
                    </a:lnTo>
                    <a:lnTo>
                      <a:pt x="3888" y="366"/>
                    </a:lnTo>
                    <a:lnTo>
                      <a:pt x="3900" y="366"/>
                    </a:lnTo>
                    <a:lnTo>
                      <a:pt x="3900" y="330"/>
                    </a:lnTo>
                    <a:lnTo>
                      <a:pt x="3876" y="330"/>
                    </a:lnTo>
                    <a:lnTo>
                      <a:pt x="3876" y="324"/>
                    </a:lnTo>
                    <a:lnTo>
                      <a:pt x="3882" y="312"/>
                    </a:lnTo>
                    <a:lnTo>
                      <a:pt x="3894" y="300"/>
                    </a:lnTo>
                    <a:lnTo>
                      <a:pt x="3888" y="294"/>
                    </a:lnTo>
                    <a:lnTo>
                      <a:pt x="3882" y="294"/>
                    </a:lnTo>
                    <a:lnTo>
                      <a:pt x="3876" y="288"/>
                    </a:lnTo>
                    <a:lnTo>
                      <a:pt x="3876" y="276"/>
                    </a:lnTo>
                    <a:lnTo>
                      <a:pt x="3888" y="252"/>
                    </a:lnTo>
                    <a:lnTo>
                      <a:pt x="3900" y="222"/>
                    </a:lnTo>
                    <a:lnTo>
                      <a:pt x="3912" y="198"/>
                    </a:lnTo>
                    <a:lnTo>
                      <a:pt x="3918" y="174"/>
                    </a:lnTo>
                    <a:lnTo>
                      <a:pt x="3918" y="168"/>
                    </a:lnTo>
                    <a:lnTo>
                      <a:pt x="3912" y="162"/>
                    </a:lnTo>
                    <a:lnTo>
                      <a:pt x="3876" y="162"/>
                    </a:lnTo>
                    <a:lnTo>
                      <a:pt x="3864" y="168"/>
                    </a:lnTo>
                    <a:lnTo>
                      <a:pt x="3858" y="168"/>
                    </a:lnTo>
                    <a:close/>
                    <a:moveTo>
                      <a:pt x="2718" y="366"/>
                    </a:moveTo>
                    <a:lnTo>
                      <a:pt x="2712" y="366"/>
                    </a:lnTo>
                    <a:lnTo>
                      <a:pt x="2712" y="354"/>
                    </a:lnTo>
                    <a:lnTo>
                      <a:pt x="2718" y="348"/>
                    </a:lnTo>
                    <a:lnTo>
                      <a:pt x="2718" y="336"/>
                    </a:lnTo>
                    <a:lnTo>
                      <a:pt x="2712" y="336"/>
                    </a:lnTo>
                    <a:lnTo>
                      <a:pt x="2700" y="342"/>
                    </a:lnTo>
                    <a:lnTo>
                      <a:pt x="2694" y="348"/>
                    </a:lnTo>
                    <a:lnTo>
                      <a:pt x="2682" y="354"/>
                    </a:lnTo>
                    <a:lnTo>
                      <a:pt x="2676" y="372"/>
                    </a:lnTo>
                    <a:lnTo>
                      <a:pt x="2664" y="366"/>
                    </a:lnTo>
                    <a:lnTo>
                      <a:pt x="2664" y="378"/>
                    </a:lnTo>
                    <a:lnTo>
                      <a:pt x="2652" y="402"/>
                    </a:lnTo>
                    <a:lnTo>
                      <a:pt x="2628" y="414"/>
                    </a:lnTo>
                    <a:lnTo>
                      <a:pt x="2628" y="426"/>
                    </a:lnTo>
                    <a:lnTo>
                      <a:pt x="2634" y="432"/>
                    </a:lnTo>
                    <a:lnTo>
                      <a:pt x="2628" y="432"/>
                    </a:lnTo>
                    <a:lnTo>
                      <a:pt x="2598" y="462"/>
                    </a:lnTo>
                    <a:lnTo>
                      <a:pt x="2598" y="468"/>
                    </a:lnTo>
                    <a:lnTo>
                      <a:pt x="2604" y="474"/>
                    </a:lnTo>
                    <a:lnTo>
                      <a:pt x="2610" y="474"/>
                    </a:lnTo>
                    <a:lnTo>
                      <a:pt x="2616" y="480"/>
                    </a:lnTo>
                    <a:lnTo>
                      <a:pt x="2616" y="492"/>
                    </a:lnTo>
                    <a:lnTo>
                      <a:pt x="2610" y="498"/>
                    </a:lnTo>
                    <a:lnTo>
                      <a:pt x="2604" y="498"/>
                    </a:lnTo>
                    <a:lnTo>
                      <a:pt x="2604" y="510"/>
                    </a:lnTo>
                    <a:lnTo>
                      <a:pt x="2592" y="534"/>
                    </a:lnTo>
                    <a:lnTo>
                      <a:pt x="2580" y="552"/>
                    </a:lnTo>
                    <a:lnTo>
                      <a:pt x="2550" y="582"/>
                    </a:lnTo>
                    <a:lnTo>
                      <a:pt x="2478" y="618"/>
                    </a:lnTo>
                    <a:lnTo>
                      <a:pt x="2484" y="588"/>
                    </a:lnTo>
                    <a:lnTo>
                      <a:pt x="2478" y="582"/>
                    </a:lnTo>
                    <a:lnTo>
                      <a:pt x="2478" y="576"/>
                    </a:lnTo>
                    <a:lnTo>
                      <a:pt x="2472" y="570"/>
                    </a:lnTo>
                    <a:lnTo>
                      <a:pt x="2472" y="564"/>
                    </a:lnTo>
                    <a:lnTo>
                      <a:pt x="2478" y="552"/>
                    </a:lnTo>
                    <a:lnTo>
                      <a:pt x="2496" y="534"/>
                    </a:lnTo>
                    <a:lnTo>
                      <a:pt x="2502" y="522"/>
                    </a:lnTo>
                    <a:lnTo>
                      <a:pt x="2502" y="516"/>
                    </a:lnTo>
                    <a:lnTo>
                      <a:pt x="2496" y="510"/>
                    </a:lnTo>
                    <a:lnTo>
                      <a:pt x="2496" y="492"/>
                    </a:lnTo>
                    <a:lnTo>
                      <a:pt x="2502" y="480"/>
                    </a:lnTo>
                    <a:lnTo>
                      <a:pt x="2508" y="474"/>
                    </a:lnTo>
                    <a:lnTo>
                      <a:pt x="2514" y="462"/>
                    </a:lnTo>
                    <a:lnTo>
                      <a:pt x="2526" y="456"/>
                    </a:lnTo>
                    <a:lnTo>
                      <a:pt x="2532" y="450"/>
                    </a:lnTo>
                    <a:lnTo>
                      <a:pt x="2532" y="432"/>
                    </a:lnTo>
                    <a:lnTo>
                      <a:pt x="2538" y="432"/>
                    </a:lnTo>
                    <a:lnTo>
                      <a:pt x="2622" y="348"/>
                    </a:lnTo>
                    <a:lnTo>
                      <a:pt x="2592" y="354"/>
                    </a:lnTo>
                    <a:lnTo>
                      <a:pt x="2580" y="360"/>
                    </a:lnTo>
                    <a:lnTo>
                      <a:pt x="2574" y="366"/>
                    </a:lnTo>
                    <a:lnTo>
                      <a:pt x="2562" y="372"/>
                    </a:lnTo>
                    <a:lnTo>
                      <a:pt x="2556" y="378"/>
                    </a:lnTo>
                    <a:lnTo>
                      <a:pt x="2550" y="378"/>
                    </a:lnTo>
                    <a:lnTo>
                      <a:pt x="2550" y="372"/>
                    </a:lnTo>
                    <a:lnTo>
                      <a:pt x="2556" y="366"/>
                    </a:lnTo>
                    <a:lnTo>
                      <a:pt x="2568" y="360"/>
                    </a:lnTo>
                    <a:lnTo>
                      <a:pt x="2592" y="336"/>
                    </a:lnTo>
                    <a:lnTo>
                      <a:pt x="2604" y="330"/>
                    </a:lnTo>
                    <a:lnTo>
                      <a:pt x="2658" y="276"/>
                    </a:lnTo>
                    <a:lnTo>
                      <a:pt x="2670" y="288"/>
                    </a:lnTo>
                    <a:lnTo>
                      <a:pt x="2682" y="276"/>
                    </a:lnTo>
                    <a:lnTo>
                      <a:pt x="2682" y="288"/>
                    </a:lnTo>
                    <a:lnTo>
                      <a:pt x="2694" y="288"/>
                    </a:lnTo>
                    <a:lnTo>
                      <a:pt x="2700" y="282"/>
                    </a:lnTo>
                    <a:lnTo>
                      <a:pt x="2700" y="270"/>
                    </a:lnTo>
                    <a:lnTo>
                      <a:pt x="2724" y="276"/>
                    </a:lnTo>
                    <a:lnTo>
                      <a:pt x="2736" y="270"/>
                    </a:lnTo>
                    <a:lnTo>
                      <a:pt x="2742" y="270"/>
                    </a:lnTo>
                    <a:lnTo>
                      <a:pt x="2754" y="264"/>
                    </a:lnTo>
                    <a:lnTo>
                      <a:pt x="2772" y="264"/>
                    </a:lnTo>
                    <a:lnTo>
                      <a:pt x="2784" y="270"/>
                    </a:lnTo>
                    <a:lnTo>
                      <a:pt x="2790" y="276"/>
                    </a:lnTo>
                    <a:lnTo>
                      <a:pt x="2796" y="288"/>
                    </a:lnTo>
                    <a:lnTo>
                      <a:pt x="2772" y="294"/>
                    </a:lnTo>
                    <a:lnTo>
                      <a:pt x="2772" y="318"/>
                    </a:lnTo>
                    <a:lnTo>
                      <a:pt x="2742" y="318"/>
                    </a:lnTo>
                    <a:lnTo>
                      <a:pt x="2736" y="324"/>
                    </a:lnTo>
                    <a:lnTo>
                      <a:pt x="2736" y="360"/>
                    </a:lnTo>
                    <a:lnTo>
                      <a:pt x="2730" y="366"/>
                    </a:lnTo>
                    <a:lnTo>
                      <a:pt x="2718" y="366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inci Sans Light"/>
                  <a:ea typeface="+mn-ea"/>
                  <a:cs typeface="+mn-cs"/>
                </a:endParaRPr>
              </a:p>
            </p:txBody>
          </p:sp>
          <p:sp>
            <p:nvSpPr>
              <p:cNvPr id="203" name="Nicaragu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2B925FAB-7101-D0CF-DE48-8255A50567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88135" y="3226676"/>
                <a:ext cx="153059" cy="156747"/>
              </a:xfrm>
              <a:custGeom>
                <a:avLst/>
                <a:gdLst>
                  <a:gd name="T0" fmla="*/ 2147483647 w 324"/>
                  <a:gd name="T1" fmla="*/ 2147483647 h 330"/>
                  <a:gd name="T2" fmla="*/ 2147483647 w 324"/>
                  <a:gd name="T3" fmla="*/ 0 h 330"/>
                  <a:gd name="T4" fmla="*/ 2147483647 w 324"/>
                  <a:gd name="T5" fmla="*/ 2147483647 h 330"/>
                  <a:gd name="T6" fmla="*/ 2147483647 w 324"/>
                  <a:gd name="T7" fmla="*/ 2147483647 h 330"/>
                  <a:gd name="T8" fmla="*/ 2147483647 w 324"/>
                  <a:gd name="T9" fmla="*/ 0 h 330"/>
                  <a:gd name="T10" fmla="*/ 2147483647 w 324"/>
                  <a:gd name="T11" fmla="*/ 2147483647 h 330"/>
                  <a:gd name="T12" fmla="*/ 2147483647 w 324"/>
                  <a:gd name="T13" fmla="*/ 2147483647 h 330"/>
                  <a:gd name="T14" fmla="*/ 2147483647 w 324"/>
                  <a:gd name="T15" fmla="*/ 2147483647 h 330"/>
                  <a:gd name="T16" fmla="*/ 2147483647 w 324"/>
                  <a:gd name="T17" fmla="*/ 2147483647 h 330"/>
                  <a:gd name="T18" fmla="*/ 2147483647 w 324"/>
                  <a:gd name="T19" fmla="*/ 2147483647 h 330"/>
                  <a:gd name="T20" fmla="*/ 2147483647 w 324"/>
                  <a:gd name="T21" fmla="*/ 2147483647 h 330"/>
                  <a:gd name="T22" fmla="*/ 2147483647 w 324"/>
                  <a:gd name="T23" fmla="*/ 2147483647 h 330"/>
                  <a:gd name="T24" fmla="*/ 2147483647 w 324"/>
                  <a:gd name="T25" fmla="*/ 2147483647 h 330"/>
                  <a:gd name="T26" fmla="*/ 2147483647 w 324"/>
                  <a:gd name="T27" fmla="*/ 2147483647 h 330"/>
                  <a:gd name="T28" fmla="*/ 2147483647 w 324"/>
                  <a:gd name="T29" fmla="*/ 2147483647 h 330"/>
                  <a:gd name="T30" fmla="*/ 2147483647 w 324"/>
                  <a:gd name="T31" fmla="*/ 2147483647 h 330"/>
                  <a:gd name="T32" fmla="*/ 2147483647 w 324"/>
                  <a:gd name="T33" fmla="*/ 2147483647 h 330"/>
                  <a:gd name="T34" fmla="*/ 2147483647 w 324"/>
                  <a:gd name="T35" fmla="*/ 2147483647 h 330"/>
                  <a:gd name="T36" fmla="*/ 2147483647 w 324"/>
                  <a:gd name="T37" fmla="*/ 2147483647 h 330"/>
                  <a:gd name="T38" fmla="*/ 2147483647 w 324"/>
                  <a:gd name="T39" fmla="*/ 2147483647 h 330"/>
                  <a:gd name="T40" fmla="*/ 2147483647 w 324"/>
                  <a:gd name="T41" fmla="*/ 2147483647 h 330"/>
                  <a:gd name="T42" fmla="*/ 2147483647 w 324"/>
                  <a:gd name="T43" fmla="*/ 2147483647 h 330"/>
                  <a:gd name="T44" fmla="*/ 2147483647 w 324"/>
                  <a:gd name="T45" fmla="*/ 2147483647 h 330"/>
                  <a:gd name="T46" fmla="*/ 2147483647 w 324"/>
                  <a:gd name="T47" fmla="*/ 2147483647 h 330"/>
                  <a:gd name="T48" fmla="*/ 2147483647 w 324"/>
                  <a:gd name="T49" fmla="*/ 2147483647 h 330"/>
                  <a:gd name="T50" fmla="*/ 2147483647 w 324"/>
                  <a:gd name="T51" fmla="*/ 2147483647 h 330"/>
                  <a:gd name="T52" fmla="*/ 2147483647 w 324"/>
                  <a:gd name="T53" fmla="*/ 2147483647 h 330"/>
                  <a:gd name="T54" fmla="*/ 2147483647 w 324"/>
                  <a:gd name="T55" fmla="*/ 2147483647 h 330"/>
                  <a:gd name="T56" fmla="*/ 2147483647 w 324"/>
                  <a:gd name="T57" fmla="*/ 2147483647 h 330"/>
                  <a:gd name="T58" fmla="*/ 2147483647 w 324"/>
                  <a:gd name="T59" fmla="*/ 2147483647 h 330"/>
                  <a:gd name="T60" fmla="*/ 2147483647 w 324"/>
                  <a:gd name="T61" fmla="*/ 2147483647 h 330"/>
                  <a:gd name="T62" fmla="*/ 2147483647 w 324"/>
                  <a:gd name="T63" fmla="*/ 2147483647 h 330"/>
                  <a:gd name="T64" fmla="*/ 2147483647 w 324"/>
                  <a:gd name="T65" fmla="*/ 2147483647 h 330"/>
                  <a:gd name="T66" fmla="*/ 2147483647 w 324"/>
                  <a:gd name="T67" fmla="*/ 2147483647 h 330"/>
                  <a:gd name="T68" fmla="*/ 2147483647 w 324"/>
                  <a:gd name="T69" fmla="*/ 2147483647 h 330"/>
                  <a:gd name="T70" fmla="*/ 2147483647 w 324"/>
                  <a:gd name="T71" fmla="*/ 2147483647 h 330"/>
                  <a:gd name="T72" fmla="*/ 2147483647 w 324"/>
                  <a:gd name="T73" fmla="*/ 2147483647 h 330"/>
                  <a:gd name="T74" fmla="*/ 2147483647 w 324"/>
                  <a:gd name="T75" fmla="*/ 2147483647 h 330"/>
                  <a:gd name="T76" fmla="*/ 2147483647 w 324"/>
                  <a:gd name="T77" fmla="*/ 2147483647 h 330"/>
                  <a:gd name="T78" fmla="*/ 2147483647 w 324"/>
                  <a:gd name="T79" fmla="*/ 2147483647 h 330"/>
                  <a:gd name="T80" fmla="*/ 2147483647 w 324"/>
                  <a:gd name="T81" fmla="*/ 2147483647 h 33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24"/>
                  <a:gd name="T124" fmla="*/ 0 h 330"/>
                  <a:gd name="T125" fmla="*/ 324 w 324"/>
                  <a:gd name="T126" fmla="*/ 330 h 33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24" h="330">
                    <a:moveTo>
                      <a:pt x="324" y="18"/>
                    </a:moveTo>
                    <a:lnTo>
                      <a:pt x="318" y="12"/>
                    </a:lnTo>
                    <a:lnTo>
                      <a:pt x="318" y="6"/>
                    </a:lnTo>
                    <a:lnTo>
                      <a:pt x="312" y="0"/>
                    </a:lnTo>
                    <a:lnTo>
                      <a:pt x="264" y="0"/>
                    </a:lnTo>
                    <a:lnTo>
                      <a:pt x="264" y="6"/>
                    </a:lnTo>
                    <a:lnTo>
                      <a:pt x="252" y="18"/>
                    </a:lnTo>
                    <a:lnTo>
                      <a:pt x="240" y="18"/>
                    </a:lnTo>
                    <a:lnTo>
                      <a:pt x="222" y="0"/>
                    </a:lnTo>
                    <a:lnTo>
                      <a:pt x="210" y="0"/>
                    </a:lnTo>
                    <a:lnTo>
                      <a:pt x="198" y="12"/>
                    </a:lnTo>
                    <a:lnTo>
                      <a:pt x="198" y="30"/>
                    </a:lnTo>
                    <a:lnTo>
                      <a:pt x="180" y="30"/>
                    </a:lnTo>
                    <a:lnTo>
                      <a:pt x="168" y="54"/>
                    </a:lnTo>
                    <a:lnTo>
                      <a:pt x="144" y="78"/>
                    </a:lnTo>
                    <a:lnTo>
                      <a:pt x="126" y="78"/>
                    </a:lnTo>
                    <a:lnTo>
                      <a:pt x="120" y="72"/>
                    </a:lnTo>
                    <a:lnTo>
                      <a:pt x="120" y="66"/>
                    </a:lnTo>
                    <a:lnTo>
                      <a:pt x="108" y="66"/>
                    </a:lnTo>
                    <a:lnTo>
                      <a:pt x="102" y="72"/>
                    </a:lnTo>
                    <a:lnTo>
                      <a:pt x="96" y="84"/>
                    </a:lnTo>
                    <a:lnTo>
                      <a:pt x="60" y="84"/>
                    </a:lnTo>
                    <a:lnTo>
                      <a:pt x="54" y="90"/>
                    </a:lnTo>
                    <a:lnTo>
                      <a:pt x="54" y="102"/>
                    </a:lnTo>
                    <a:lnTo>
                      <a:pt x="60" y="108"/>
                    </a:lnTo>
                    <a:lnTo>
                      <a:pt x="60" y="120"/>
                    </a:lnTo>
                    <a:lnTo>
                      <a:pt x="66" y="126"/>
                    </a:lnTo>
                    <a:lnTo>
                      <a:pt x="48" y="126"/>
                    </a:lnTo>
                    <a:lnTo>
                      <a:pt x="48" y="144"/>
                    </a:lnTo>
                    <a:lnTo>
                      <a:pt x="36" y="150"/>
                    </a:lnTo>
                    <a:lnTo>
                      <a:pt x="0" y="150"/>
                    </a:lnTo>
                    <a:lnTo>
                      <a:pt x="48" y="204"/>
                    </a:lnTo>
                    <a:lnTo>
                      <a:pt x="48" y="210"/>
                    </a:lnTo>
                    <a:lnTo>
                      <a:pt x="54" y="216"/>
                    </a:lnTo>
                    <a:lnTo>
                      <a:pt x="54" y="228"/>
                    </a:lnTo>
                    <a:lnTo>
                      <a:pt x="66" y="252"/>
                    </a:lnTo>
                    <a:lnTo>
                      <a:pt x="72" y="258"/>
                    </a:lnTo>
                    <a:lnTo>
                      <a:pt x="96" y="270"/>
                    </a:lnTo>
                    <a:lnTo>
                      <a:pt x="108" y="282"/>
                    </a:lnTo>
                    <a:lnTo>
                      <a:pt x="114" y="294"/>
                    </a:lnTo>
                    <a:lnTo>
                      <a:pt x="138" y="294"/>
                    </a:lnTo>
                    <a:lnTo>
                      <a:pt x="132" y="294"/>
                    </a:lnTo>
                    <a:lnTo>
                      <a:pt x="120" y="282"/>
                    </a:lnTo>
                    <a:lnTo>
                      <a:pt x="120" y="276"/>
                    </a:lnTo>
                    <a:lnTo>
                      <a:pt x="126" y="270"/>
                    </a:lnTo>
                    <a:lnTo>
                      <a:pt x="138" y="270"/>
                    </a:lnTo>
                    <a:lnTo>
                      <a:pt x="138" y="264"/>
                    </a:lnTo>
                    <a:lnTo>
                      <a:pt x="132" y="258"/>
                    </a:lnTo>
                    <a:lnTo>
                      <a:pt x="126" y="258"/>
                    </a:lnTo>
                    <a:lnTo>
                      <a:pt x="120" y="264"/>
                    </a:lnTo>
                    <a:lnTo>
                      <a:pt x="114" y="264"/>
                    </a:lnTo>
                    <a:lnTo>
                      <a:pt x="114" y="222"/>
                    </a:lnTo>
                    <a:lnTo>
                      <a:pt x="120" y="222"/>
                    </a:lnTo>
                    <a:lnTo>
                      <a:pt x="132" y="228"/>
                    </a:lnTo>
                    <a:lnTo>
                      <a:pt x="144" y="240"/>
                    </a:lnTo>
                    <a:lnTo>
                      <a:pt x="156" y="246"/>
                    </a:lnTo>
                    <a:lnTo>
                      <a:pt x="180" y="270"/>
                    </a:lnTo>
                    <a:lnTo>
                      <a:pt x="192" y="306"/>
                    </a:lnTo>
                    <a:lnTo>
                      <a:pt x="210" y="306"/>
                    </a:lnTo>
                    <a:lnTo>
                      <a:pt x="216" y="312"/>
                    </a:lnTo>
                    <a:lnTo>
                      <a:pt x="222" y="312"/>
                    </a:lnTo>
                    <a:lnTo>
                      <a:pt x="222" y="318"/>
                    </a:lnTo>
                    <a:lnTo>
                      <a:pt x="234" y="330"/>
                    </a:lnTo>
                    <a:lnTo>
                      <a:pt x="270" y="330"/>
                    </a:lnTo>
                    <a:lnTo>
                      <a:pt x="270" y="324"/>
                    </a:lnTo>
                    <a:lnTo>
                      <a:pt x="258" y="312"/>
                    </a:lnTo>
                    <a:lnTo>
                      <a:pt x="252" y="300"/>
                    </a:lnTo>
                    <a:lnTo>
                      <a:pt x="252" y="276"/>
                    </a:lnTo>
                    <a:lnTo>
                      <a:pt x="264" y="264"/>
                    </a:lnTo>
                    <a:lnTo>
                      <a:pt x="270" y="264"/>
                    </a:lnTo>
                    <a:lnTo>
                      <a:pt x="270" y="246"/>
                    </a:lnTo>
                    <a:lnTo>
                      <a:pt x="264" y="234"/>
                    </a:lnTo>
                    <a:lnTo>
                      <a:pt x="264" y="222"/>
                    </a:lnTo>
                    <a:lnTo>
                      <a:pt x="270" y="174"/>
                    </a:lnTo>
                    <a:lnTo>
                      <a:pt x="282" y="192"/>
                    </a:lnTo>
                    <a:lnTo>
                      <a:pt x="288" y="108"/>
                    </a:lnTo>
                    <a:lnTo>
                      <a:pt x="288" y="102"/>
                    </a:lnTo>
                    <a:lnTo>
                      <a:pt x="294" y="96"/>
                    </a:lnTo>
                    <a:lnTo>
                      <a:pt x="306" y="72"/>
                    </a:lnTo>
                    <a:lnTo>
                      <a:pt x="312" y="66"/>
                    </a:lnTo>
                    <a:lnTo>
                      <a:pt x="324" y="42"/>
                    </a:lnTo>
                    <a:lnTo>
                      <a:pt x="324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inci Sans Light"/>
                  <a:ea typeface="+mn-ea"/>
                  <a:cs typeface="+mn-cs"/>
                </a:endParaRPr>
              </a:p>
            </p:txBody>
          </p:sp>
          <p:sp>
            <p:nvSpPr>
              <p:cNvPr id="204" name="Newfoundland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5A082FE7-E5FE-6207-4CFC-053265A87F5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90470" y="1843622"/>
                <a:ext cx="201004" cy="180719"/>
              </a:xfrm>
              <a:custGeom>
                <a:avLst/>
                <a:gdLst>
                  <a:gd name="T0" fmla="*/ 2147483647 w 426"/>
                  <a:gd name="T1" fmla="*/ 2147483647 h 384"/>
                  <a:gd name="T2" fmla="*/ 2147483647 w 426"/>
                  <a:gd name="T3" fmla="*/ 2147483647 h 384"/>
                  <a:gd name="T4" fmla="*/ 2147483647 w 426"/>
                  <a:gd name="T5" fmla="*/ 0 h 384"/>
                  <a:gd name="T6" fmla="*/ 2147483647 w 426"/>
                  <a:gd name="T7" fmla="*/ 2147483647 h 384"/>
                  <a:gd name="T8" fmla="*/ 2147483647 w 426"/>
                  <a:gd name="T9" fmla="*/ 2147483647 h 384"/>
                  <a:gd name="T10" fmla="*/ 2147483647 w 426"/>
                  <a:gd name="T11" fmla="*/ 2147483647 h 384"/>
                  <a:gd name="T12" fmla="*/ 2147483647 w 426"/>
                  <a:gd name="T13" fmla="*/ 2147483647 h 384"/>
                  <a:gd name="T14" fmla="*/ 2147483647 w 426"/>
                  <a:gd name="T15" fmla="*/ 2147483647 h 384"/>
                  <a:gd name="T16" fmla="*/ 2147483647 w 426"/>
                  <a:gd name="T17" fmla="*/ 2147483647 h 384"/>
                  <a:gd name="T18" fmla="*/ 2147483647 w 426"/>
                  <a:gd name="T19" fmla="*/ 2147483647 h 384"/>
                  <a:gd name="T20" fmla="*/ 2147483647 w 426"/>
                  <a:gd name="T21" fmla="*/ 2147483647 h 384"/>
                  <a:gd name="T22" fmla="*/ 2147483647 w 426"/>
                  <a:gd name="T23" fmla="*/ 2147483647 h 384"/>
                  <a:gd name="T24" fmla="*/ 2147483647 w 426"/>
                  <a:gd name="T25" fmla="*/ 2147483647 h 384"/>
                  <a:gd name="T26" fmla="*/ 2147483647 w 426"/>
                  <a:gd name="T27" fmla="*/ 2147483647 h 384"/>
                  <a:gd name="T28" fmla="*/ 2147483647 w 426"/>
                  <a:gd name="T29" fmla="*/ 2147483647 h 384"/>
                  <a:gd name="T30" fmla="*/ 2147483647 w 426"/>
                  <a:gd name="T31" fmla="*/ 2147483647 h 384"/>
                  <a:gd name="T32" fmla="*/ 2147483647 w 426"/>
                  <a:gd name="T33" fmla="*/ 2147483647 h 384"/>
                  <a:gd name="T34" fmla="*/ 2147483647 w 426"/>
                  <a:gd name="T35" fmla="*/ 2147483647 h 384"/>
                  <a:gd name="T36" fmla="*/ 2147483647 w 426"/>
                  <a:gd name="T37" fmla="*/ 2147483647 h 384"/>
                  <a:gd name="T38" fmla="*/ 2147483647 w 426"/>
                  <a:gd name="T39" fmla="*/ 2147483647 h 384"/>
                  <a:gd name="T40" fmla="*/ 2147483647 w 426"/>
                  <a:gd name="T41" fmla="*/ 2147483647 h 384"/>
                  <a:gd name="T42" fmla="*/ 2147483647 w 426"/>
                  <a:gd name="T43" fmla="*/ 2147483647 h 384"/>
                  <a:gd name="T44" fmla="*/ 2147483647 w 426"/>
                  <a:gd name="T45" fmla="*/ 2147483647 h 384"/>
                  <a:gd name="T46" fmla="*/ 2147483647 w 426"/>
                  <a:gd name="T47" fmla="*/ 2147483647 h 384"/>
                  <a:gd name="T48" fmla="*/ 2147483647 w 426"/>
                  <a:gd name="T49" fmla="*/ 2147483647 h 384"/>
                  <a:gd name="T50" fmla="*/ 2147483647 w 426"/>
                  <a:gd name="T51" fmla="*/ 2147483647 h 384"/>
                  <a:gd name="T52" fmla="*/ 2147483647 w 426"/>
                  <a:gd name="T53" fmla="*/ 2147483647 h 384"/>
                  <a:gd name="T54" fmla="*/ 2147483647 w 426"/>
                  <a:gd name="T55" fmla="*/ 2147483647 h 384"/>
                  <a:gd name="T56" fmla="*/ 2147483647 w 426"/>
                  <a:gd name="T57" fmla="*/ 2147483647 h 384"/>
                  <a:gd name="T58" fmla="*/ 2147483647 w 426"/>
                  <a:gd name="T59" fmla="*/ 2147483647 h 384"/>
                  <a:gd name="T60" fmla="*/ 2147483647 w 426"/>
                  <a:gd name="T61" fmla="*/ 2147483647 h 384"/>
                  <a:gd name="T62" fmla="*/ 2147483647 w 426"/>
                  <a:gd name="T63" fmla="*/ 2147483647 h 384"/>
                  <a:gd name="T64" fmla="*/ 2147483647 w 426"/>
                  <a:gd name="T65" fmla="*/ 2147483647 h 384"/>
                  <a:gd name="T66" fmla="*/ 2147483647 w 426"/>
                  <a:gd name="T67" fmla="*/ 2147483647 h 384"/>
                  <a:gd name="T68" fmla="*/ 2147483647 w 426"/>
                  <a:gd name="T69" fmla="*/ 2147483647 h 384"/>
                  <a:gd name="T70" fmla="*/ 2147483647 w 426"/>
                  <a:gd name="T71" fmla="*/ 2147483647 h 384"/>
                  <a:gd name="T72" fmla="*/ 2147483647 w 426"/>
                  <a:gd name="T73" fmla="*/ 2147483647 h 384"/>
                  <a:gd name="T74" fmla="*/ 2147483647 w 426"/>
                  <a:gd name="T75" fmla="*/ 2147483647 h 384"/>
                  <a:gd name="T76" fmla="*/ 2147483647 w 426"/>
                  <a:gd name="T77" fmla="*/ 2147483647 h 384"/>
                  <a:gd name="T78" fmla="*/ 2147483647 w 426"/>
                  <a:gd name="T79" fmla="*/ 2147483647 h 384"/>
                  <a:gd name="T80" fmla="*/ 2147483647 w 426"/>
                  <a:gd name="T81" fmla="*/ 2147483647 h 384"/>
                  <a:gd name="T82" fmla="*/ 2147483647 w 426"/>
                  <a:gd name="T83" fmla="*/ 2147483647 h 38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426"/>
                  <a:gd name="T127" fmla="*/ 0 h 384"/>
                  <a:gd name="T128" fmla="*/ 426 w 426"/>
                  <a:gd name="T129" fmla="*/ 384 h 38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426" h="384">
                    <a:moveTo>
                      <a:pt x="258" y="18"/>
                    </a:moveTo>
                    <a:lnTo>
                      <a:pt x="270" y="12"/>
                    </a:lnTo>
                    <a:lnTo>
                      <a:pt x="276" y="12"/>
                    </a:lnTo>
                    <a:lnTo>
                      <a:pt x="294" y="6"/>
                    </a:lnTo>
                    <a:lnTo>
                      <a:pt x="306" y="0"/>
                    </a:lnTo>
                    <a:lnTo>
                      <a:pt x="330" y="0"/>
                    </a:lnTo>
                    <a:lnTo>
                      <a:pt x="342" y="6"/>
                    </a:lnTo>
                    <a:lnTo>
                      <a:pt x="342" y="18"/>
                    </a:lnTo>
                    <a:lnTo>
                      <a:pt x="336" y="24"/>
                    </a:lnTo>
                    <a:lnTo>
                      <a:pt x="312" y="42"/>
                    </a:lnTo>
                    <a:lnTo>
                      <a:pt x="312" y="48"/>
                    </a:lnTo>
                    <a:lnTo>
                      <a:pt x="306" y="54"/>
                    </a:lnTo>
                    <a:lnTo>
                      <a:pt x="300" y="72"/>
                    </a:lnTo>
                    <a:lnTo>
                      <a:pt x="276" y="96"/>
                    </a:lnTo>
                    <a:lnTo>
                      <a:pt x="258" y="102"/>
                    </a:lnTo>
                    <a:lnTo>
                      <a:pt x="246" y="102"/>
                    </a:lnTo>
                    <a:lnTo>
                      <a:pt x="210" y="150"/>
                    </a:lnTo>
                    <a:lnTo>
                      <a:pt x="210" y="174"/>
                    </a:lnTo>
                    <a:lnTo>
                      <a:pt x="234" y="156"/>
                    </a:lnTo>
                    <a:lnTo>
                      <a:pt x="264" y="108"/>
                    </a:lnTo>
                    <a:lnTo>
                      <a:pt x="282" y="126"/>
                    </a:lnTo>
                    <a:lnTo>
                      <a:pt x="306" y="138"/>
                    </a:lnTo>
                    <a:lnTo>
                      <a:pt x="294" y="168"/>
                    </a:lnTo>
                    <a:lnTo>
                      <a:pt x="324" y="168"/>
                    </a:lnTo>
                    <a:lnTo>
                      <a:pt x="330" y="192"/>
                    </a:lnTo>
                    <a:lnTo>
                      <a:pt x="384" y="162"/>
                    </a:lnTo>
                    <a:lnTo>
                      <a:pt x="402" y="174"/>
                    </a:lnTo>
                    <a:lnTo>
                      <a:pt x="396" y="180"/>
                    </a:lnTo>
                    <a:lnTo>
                      <a:pt x="390" y="192"/>
                    </a:lnTo>
                    <a:lnTo>
                      <a:pt x="378" y="204"/>
                    </a:lnTo>
                    <a:lnTo>
                      <a:pt x="372" y="204"/>
                    </a:lnTo>
                    <a:lnTo>
                      <a:pt x="384" y="204"/>
                    </a:lnTo>
                    <a:lnTo>
                      <a:pt x="396" y="210"/>
                    </a:lnTo>
                    <a:lnTo>
                      <a:pt x="408" y="210"/>
                    </a:lnTo>
                    <a:lnTo>
                      <a:pt x="408" y="216"/>
                    </a:lnTo>
                    <a:lnTo>
                      <a:pt x="396" y="240"/>
                    </a:lnTo>
                    <a:lnTo>
                      <a:pt x="384" y="252"/>
                    </a:lnTo>
                    <a:lnTo>
                      <a:pt x="378" y="264"/>
                    </a:lnTo>
                    <a:lnTo>
                      <a:pt x="366" y="276"/>
                    </a:lnTo>
                    <a:lnTo>
                      <a:pt x="360" y="288"/>
                    </a:lnTo>
                    <a:lnTo>
                      <a:pt x="354" y="294"/>
                    </a:lnTo>
                    <a:lnTo>
                      <a:pt x="390" y="294"/>
                    </a:lnTo>
                    <a:lnTo>
                      <a:pt x="354" y="312"/>
                    </a:lnTo>
                    <a:lnTo>
                      <a:pt x="384" y="312"/>
                    </a:lnTo>
                    <a:lnTo>
                      <a:pt x="420" y="300"/>
                    </a:lnTo>
                    <a:lnTo>
                      <a:pt x="426" y="324"/>
                    </a:lnTo>
                    <a:lnTo>
                      <a:pt x="360" y="384"/>
                    </a:lnTo>
                    <a:lnTo>
                      <a:pt x="318" y="378"/>
                    </a:lnTo>
                    <a:lnTo>
                      <a:pt x="336" y="354"/>
                    </a:lnTo>
                    <a:lnTo>
                      <a:pt x="306" y="360"/>
                    </a:lnTo>
                    <a:lnTo>
                      <a:pt x="300" y="348"/>
                    </a:lnTo>
                    <a:lnTo>
                      <a:pt x="228" y="360"/>
                    </a:lnTo>
                    <a:lnTo>
                      <a:pt x="192" y="354"/>
                    </a:lnTo>
                    <a:lnTo>
                      <a:pt x="186" y="348"/>
                    </a:lnTo>
                    <a:lnTo>
                      <a:pt x="228" y="336"/>
                    </a:lnTo>
                    <a:lnTo>
                      <a:pt x="234" y="330"/>
                    </a:lnTo>
                    <a:lnTo>
                      <a:pt x="234" y="324"/>
                    </a:lnTo>
                    <a:lnTo>
                      <a:pt x="228" y="324"/>
                    </a:lnTo>
                    <a:lnTo>
                      <a:pt x="222" y="318"/>
                    </a:lnTo>
                    <a:lnTo>
                      <a:pt x="198" y="318"/>
                    </a:lnTo>
                    <a:lnTo>
                      <a:pt x="162" y="312"/>
                    </a:lnTo>
                    <a:lnTo>
                      <a:pt x="126" y="300"/>
                    </a:lnTo>
                    <a:lnTo>
                      <a:pt x="96" y="294"/>
                    </a:lnTo>
                    <a:lnTo>
                      <a:pt x="78" y="294"/>
                    </a:lnTo>
                    <a:lnTo>
                      <a:pt x="72" y="300"/>
                    </a:lnTo>
                    <a:lnTo>
                      <a:pt x="48" y="300"/>
                    </a:lnTo>
                    <a:lnTo>
                      <a:pt x="36" y="306"/>
                    </a:lnTo>
                    <a:lnTo>
                      <a:pt x="24" y="306"/>
                    </a:lnTo>
                    <a:lnTo>
                      <a:pt x="12" y="300"/>
                    </a:lnTo>
                    <a:lnTo>
                      <a:pt x="6" y="294"/>
                    </a:lnTo>
                    <a:lnTo>
                      <a:pt x="18" y="282"/>
                    </a:lnTo>
                    <a:lnTo>
                      <a:pt x="24" y="282"/>
                    </a:lnTo>
                    <a:lnTo>
                      <a:pt x="30" y="276"/>
                    </a:lnTo>
                    <a:lnTo>
                      <a:pt x="42" y="276"/>
                    </a:lnTo>
                    <a:lnTo>
                      <a:pt x="30" y="276"/>
                    </a:lnTo>
                    <a:lnTo>
                      <a:pt x="12" y="270"/>
                    </a:lnTo>
                    <a:lnTo>
                      <a:pt x="0" y="258"/>
                    </a:lnTo>
                    <a:lnTo>
                      <a:pt x="6" y="252"/>
                    </a:lnTo>
                    <a:lnTo>
                      <a:pt x="18" y="252"/>
                    </a:lnTo>
                    <a:lnTo>
                      <a:pt x="54" y="234"/>
                    </a:lnTo>
                    <a:lnTo>
                      <a:pt x="60" y="228"/>
                    </a:lnTo>
                    <a:lnTo>
                      <a:pt x="66" y="228"/>
                    </a:lnTo>
                    <a:lnTo>
                      <a:pt x="204" y="90"/>
                    </a:lnTo>
                    <a:lnTo>
                      <a:pt x="258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inci Sans Light"/>
                  <a:ea typeface="+mn-ea"/>
                  <a:cs typeface="+mn-cs"/>
                </a:endParaRPr>
              </a:p>
            </p:txBody>
          </p:sp>
          <p:sp>
            <p:nvSpPr>
              <p:cNvPr id="205" name="Mexico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4BA7D728-B687-F326-CB2C-D83ABE17A7E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78587" y="2549902"/>
                <a:ext cx="877778" cy="687839"/>
              </a:xfrm>
              <a:custGeom>
                <a:avLst/>
                <a:gdLst>
                  <a:gd name="T0" fmla="*/ 2147483647 w 1860"/>
                  <a:gd name="T1" fmla="*/ 2147483647 h 1458"/>
                  <a:gd name="T2" fmla="*/ 2147483647 w 1860"/>
                  <a:gd name="T3" fmla="*/ 2147483647 h 1458"/>
                  <a:gd name="T4" fmla="*/ 2147483647 w 1860"/>
                  <a:gd name="T5" fmla="*/ 2147483647 h 1458"/>
                  <a:gd name="T6" fmla="*/ 2147483647 w 1860"/>
                  <a:gd name="T7" fmla="*/ 2147483647 h 1458"/>
                  <a:gd name="T8" fmla="*/ 2147483647 w 1860"/>
                  <a:gd name="T9" fmla="*/ 2147483647 h 1458"/>
                  <a:gd name="T10" fmla="*/ 2147483647 w 1860"/>
                  <a:gd name="T11" fmla="*/ 2147483647 h 1458"/>
                  <a:gd name="T12" fmla="*/ 2147483647 w 1860"/>
                  <a:gd name="T13" fmla="*/ 2147483647 h 1458"/>
                  <a:gd name="T14" fmla="*/ 2147483647 w 1860"/>
                  <a:gd name="T15" fmla="*/ 2147483647 h 1458"/>
                  <a:gd name="T16" fmla="*/ 2147483647 w 1860"/>
                  <a:gd name="T17" fmla="*/ 2147483647 h 1458"/>
                  <a:gd name="T18" fmla="*/ 2147483647 w 1860"/>
                  <a:gd name="T19" fmla="*/ 2147483647 h 1458"/>
                  <a:gd name="T20" fmla="*/ 2147483647 w 1860"/>
                  <a:gd name="T21" fmla="*/ 2147483647 h 1458"/>
                  <a:gd name="T22" fmla="*/ 2147483647 w 1860"/>
                  <a:gd name="T23" fmla="*/ 2147483647 h 1458"/>
                  <a:gd name="T24" fmla="*/ 2147483647 w 1860"/>
                  <a:gd name="T25" fmla="*/ 2147483647 h 1458"/>
                  <a:gd name="T26" fmla="*/ 2147483647 w 1860"/>
                  <a:gd name="T27" fmla="*/ 2147483647 h 1458"/>
                  <a:gd name="T28" fmla="*/ 2147483647 w 1860"/>
                  <a:gd name="T29" fmla="*/ 2147483647 h 1458"/>
                  <a:gd name="T30" fmla="*/ 2147483647 w 1860"/>
                  <a:gd name="T31" fmla="*/ 2147483647 h 1458"/>
                  <a:gd name="T32" fmla="*/ 2147483647 w 1860"/>
                  <a:gd name="T33" fmla="*/ 2147483647 h 1458"/>
                  <a:gd name="T34" fmla="*/ 2147483647 w 1860"/>
                  <a:gd name="T35" fmla="*/ 2147483647 h 1458"/>
                  <a:gd name="T36" fmla="*/ 2147483647 w 1860"/>
                  <a:gd name="T37" fmla="*/ 2147483647 h 1458"/>
                  <a:gd name="T38" fmla="*/ 2147483647 w 1860"/>
                  <a:gd name="T39" fmla="*/ 2147483647 h 1458"/>
                  <a:gd name="T40" fmla="*/ 2147483647 w 1860"/>
                  <a:gd name="T41" fmla="*/ 2147483647 h 1458"/>
                  <a:gd name="T42" fmla="*/ 2147483647 w 1860"/>
                  <a:gd name="T43" fmla="*/ 2147483647 h 1458"/>
                  <a:gd name="T44" fmla="*/ 2147483647 w 1860"/>
                  <a:gd name="T45" fmla="*/ 2147483647 h 1458"/>
                  <a:gd name="T46" fmla="*/ 2147483647 w 1860"/>
                  <a:gd name="T47" fmla="*/ 2147483647 h 1458"/>
                  <a:gd name="T48" fmla="*/ 2147483647 w 1860"/>
                  <a:gd name="T49" fmla="*/ 2147483647 h 1458"/>
                  <a:gd name="T50" fmla="*/ 2147483647 w 1860"/>
                  <a:gd name="T51" fmla="*/ 2147483647 h 1458"/>
                  <a:gd name="T52" fmla="*/ 2147483647 w 1860"/>
                  <a:gd name="T53" fmla="*/ 2147483647 h 1458"/>
                  <a:gd name="T54" fmla="*/ 2147483647 w 1860"/>
                  <a:gd name="T55" fmla="*/ 2147483647 h 1458"/>
                  <a:gd name="T56" fmla="*/ 0 w 1860"/>
                  <a:gd name="T57" fmla="*/ 2147483647 h 1458"/>
                  <a:gd name="T58" fmla="*/ 2147483647 w 1860"/>
                  <a:gd name="T59" fmla="*/ 2147483647 h 1458"/>
                  <a:gd name="T60" fmla="*/ 2147483647 w 1860"/>
                  <a:gd name="T61" fmla="*/ 2147483647 h 1458"/>
                  <a:gd name="T62" fmla="*/ 2147483647 w 1860"/>
                  <a:gd name="T63" fmla="*/ 2147483647 h 1458"/>
                  <a:gd name="T64" fmla="*/ 2147483647 w 1860"/>
                  <a:gd name="T65" fmla="*/ 2147483647 h 1458"/>
                  <a:gd name="T66" fmla="*/ 2147483647 w 1860"/>
                  <a:gd name="T67" fmla="*/ 2147483647 h 1458"/>
                  <a:gd name="T68" fmla="*/ 2147483647 w 1860"/>
                  <a:gd name="T69" fmla="*/ 2147483647 h 1458"/>
                  <a:gd name="T70" fmla="*/ 2147483647 w 1860"/>
                  <a:gd name="T71" fmla="*/ 2147483647 h 1458"/>
                  <a:gd name="T72" fmla="*/ 2147483647 w 1860"/>
                  <a:gd name="T73" fmla="*/ 2147483647 h 1458"/>
                  <a:gd name="T74" fmla="*/ 2147483647 w 1860"/>
                  <a:gd name="T75" fmla="*/ 2147483647 h 1458"/>
                  <a:gd name="T76" fmla="*/ 2147483647 w 1860"/>
                  <a:gd name="T77" fmla="*/ 2147483647 h 1458"/>
                  <a:gd name="T78" fmla="*/ 2147483647 w 1860"/>
                  <a:gd name="T79" fmla="*/ 2147483647 h 1458"/>
                  <a:gd name="T80" fmla="*/ 2147483647 w 1860"/>
                  <a:gd name="T81" fmla="*/ 2147483647 h 1458"/>
                  <a:gd name="T82" fmla="*/ 2147483647 w 1860"/>
                  <a:gd name="T83" fmla="*/ 2147483647 h 1458"/>
                  <a:gd name="T84" fmla="*/ 2147483647 w 1860"/>
                  <a:gd name="T85" fmla="*/ 2147483647 h 1458"/>
                  <a:gd name="T86" fmla="*/ 2147483647 w 1860"/>
                  <a:gd name="T87" fmla="*/ 2147483647 h 1458"/>
                  <a:gd name="T88" fmla="*/ 2147483647 w 1860"/>
                  <a:gd name="T89" fmla="*/ 2147483647 h 1458"/>
                  <a:gd name="T90" fmla="*/ 2147483647 w 1860"/>
                  <a:gd name="T91" fmla="*/ 2147483647 h 1458"/>
                  <a:gd name="T92" fmla="*/ 2147483647 w 1860"/>
                  <a:gd name="T93" fmla="*/ 2147483647 h 1458"/>
                  <a:gd name="T94" fmla="*/ 2147483647 w 1860"/>
                  <a:gd name="T95" fmla="*/ 2147483647 h 1458"/>
                  <a:gd name="T96" fmla="*/ 2147483647 w 1860"/>
                  <a:gd name="T97" fmla="*/ 2147483647 h 1458"/>
                  <a:gd name="T98" fmla="*/ 2147483647 w 1860"/>
                  <a:gd name="T99" fmla="*/ 2147483647 h 1458"/>
                  <a:gd name="T100" fmla="*/ 2147483647 w 1860"/>
                  <a:gd name="T101" fmla="*/ 2147483647 h 1458"/>
                  <a:gd name="T102" fmla="*/ 2147483647 w 1860"/>
                  <a:gd name="T103" fmla="*/ 2147483647 h 1458"/>
                  <a:gd name="T104" fmla="*/ 2147483647 w 1860"/>
                  <a:gd name="T105" fmla="*/ 2147483647 h 1458"/>
                  <a:gd name="T106" fmla="*/ 2147483647 w 1860"/>
                  <a:gd name="T107" fmla="*/ 2147483647 h 1458"/>
                  <a:gd name="T108" fmla="*/ 2147483647 w 1860"/>
                  <a:gd name="T109" fmla="*/ 2147483647 h 1458"/>
                  <a:gd name="T110" fmla="*/ 2147483647 w 1860"/>
                  <a:gd name="T111" fmla="*/ 2147483647 h 1458"/>
                  <a:gd name="T112" fmla="*/ 2147483647 w 1860"/>
                  <a:gd name="T113" fmla="*/ 2147483647 h 1458"/>
                  <a:gd name="T114" fmla="*/ 2147483647 w 1860"/>
                  <a:gd name="T115" fmla="*/ 2147483647 h 1458"/>
                  <a:gd name="T116" fmla="*/ 2147483647 w 1860"/>
                  <a:gd name="T117" fmla="*/ 2147483647 h 1458"/>
                  <a:gd name="T118" fmla="*/ 2147483647 w 1860"/>
                  <a:gd name="T119" fmla="*/ 2147483647 h 1458"/>
                  <a:gd name="T120" fmla="*/ 2147483647 w 1860"/>
                  <a:gd name="T121" fmla="*/ 2147483647 h 145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860"/>
                  <a:gd name="T184" fmla="*/ 0 h 1458"/>
                  <a:gd name="T185" fmla="*/ 1860 w 1860"/>
                  <a:gd name="T186" fmla="*/ 1458 h 1458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860" h="1458">
                    <a:moveTo>
                      <a:pt x="1422" y="1440"/>
                    </a:moveTo>
                    <a:lnTo>
                      <a:pt x="1422" y="1380"/>
                    </a:lnTo>
                    <a:lnTo>
                      <a:pt x="1452" y="1332"/>
                    </a:lnTo>
                    <a:lnTo>
                      <a:pt x="1542" y="1338"/>
                    </a:lnTo>
                    <a:lnTo>
                      <a:pt x="1542" y="1320"/>
                    </a:lnTo>
                    <a:lnTo>
                      <a:pt x="1548" y="1320"/>
                    </a:lnTo>
                    <a:lnTo>
                      <a:pt x="1554" y="1314"/>
                    </a:lnTo>
                    <a:lnTo>
                      <a:pt x="1554" y="1302"/>
                    </a:lnTo>
                    <a:lnTo>
                      <a:pt x="1536" y="1302"/>
                    </a:lnTo>
                    <a:lnTo>
                      <a:pt x="1530" y="1278"/>
                    </a:lnTo>
                    <a:lnTo>
                      <a:pt x="1524" y="1278"/>
                    </a:lnTo>
                    <a:lnTo>
                      <a:pt x="1512" y="1272"/>
                    </a:lnTo>
                    <a:lnTo>
                      <a:pt x="1506" y="1272"/>
                    </a:lnTo>
                    <a:lnTo>
                      <a:pt x="1500" y="1266"/>
                    </a:lnTo>
                    <a:lnTo>
                      <a:pt x="1494" y="1254"/>
                    </a:lnTo>
                    <a:lnTo>
                      <a:pt x="1494" y="1248"/>
                    </a:lnTo>
                    <a:lnTo>
                      <a:pt x="1482" y="1242"/>
                    </a:lnTo>
                    <a:lnTo>
                      <a:pt x="1506" y="1242"/>
                    </a:lnTo>
                    <a:lnTo>
                      <a:pt x="1518" y="1236"/>
                    </a:lnTo>
                    <a:lnTo>
                      <a:pt x="1524" y="1236"/>
                    </a:lnTo>
                    <a:lnTo>
                      <a:pt x="1524" y="1212"/>
                    </a:lnTo>
                    <a:lnTo>
                      <a:pt x="1518" y="1200"/>
                    </a:lnTo>
                    <a:lnTo>
                      <a:pt x="1518" y="1188"/>
                    </a:lnTo>
                    <a:lnTo>
                      <a:pt x="1650" y="1194"/>
                    </a:lnTo>
                    <a:lnTo>
                      <a:pt x="1656" y="1182"/>
                    </a:lnTo>
                    <a:lnTo>
                      <a:pt x="1656" y="1176"/>
                    </a:lnTo>
                    <a:lnTo>
                      <a:pt x="1662" y="1176"/>
                    </a:lnTo>
                    <a:lnTo>
                      <a:pt x="1668" y="1182"/>
                    </a:lnTo>
                    <a:lnTo>
                      <a:pt x="1668" y="1188"/>
                    </a:lnTo>
                    <a:lnTo>
                      <a:pt x="1674" y="1188"/>
                    </a:lnTo>
                    <a:lnTo>
                      <a:pt x="1680" y="1182"/>
                    </a:lnTo>
                    <a:lnTo>
                      <a:pt x="1692" y="1176"/>
                    </a:lnTo>
                    <a:lnTo>
                      <a:pt x="1698" y="1164"/>
                    </a:lnTo>
                    <a:lnTo>
                      <a:pt x="1698" y="1152"/>
                    </a:lnTo>
                    <a:lnTo>
                      <a:pt x="1704" y="1146"/>
                    </a:lnTo>
                    <a:lnTo>
                      <a:pt x="1704" y="1140"/>
                    </a:lnTo>
                    <a:lnTo>
                      <a:pt x="1710" y="1152"/>
                    </a:lnTo>
                    <a:lnTo>
                      <a:pt x="1746" y="1116"/>
                    </a:lnTo>
                    <a:lnTo>
                      <a:pt x="1746" y="1122"/>
                    </a:lnTo>
                    <a:lnTo>
                      <a:pt x="1740" y="1128"/>
                    </a:lnTo>
                    <a:lnTo>
                      <a:pt x="1740" y="1146"/>
                    </a:lnTo>
                    <a:lnTo>
                      <a:pt x="1746" y="1152"/>
                    </a:lnTo>
                    <a:lnTo>
                      <a:pt x="1758" y="1152"/>
                    </a:lnTo>
                    <a:lnTo>
                      <a:pt x="1782" y="1086"/>
                    </a:lnTo>
                    <a:lnTo>
                      <a:pt x="1770" y="1074"/>
                    </a:lnTo>
                    <a:lnTo>
                      <a:pt x="1794" y="1068"/>
                    </a:lnTo>
                    <a:lnTo>
                      <a:pt x="1794" y="1056"/>
                    </a:lnTo>
                    <a:lnTo>
                      <a:pt x="1776" y="1050"/>
                    </a:lnTo>
                    <a:lnTo>
                      <a:pt x="1794" y="1032"/>
                    </a:lnTo>
                    <a:lnTo>
                      <a:pt x="1800" y="1008"/>
                    </a:lnTo>
                    <a:lnTo>
                      <a:pt x="1806" y="996"/>
                    </a:lnTo>
                    <a:lnTo>
                      <a:pt x="1818" y="990"/>
                    </a:lnTo>
                    <a:lnTo>
                      <a:pt x="1824" y="978"/>
                    </a:lnTo>
                    <a:lnTo>
                      <a:pt x="1836" y="966"/>
                    </a:lnTo>
                    <a:lnTo>
                      <a:pt x="1842" y="954"/>
                    </a:lnTo>
                    <a:lnTo>
                      <a:pt x="1848" y="948"/>
                    </a:lnTo>
                    <a:lnTo>
                      <a:pt x="1854" y="936"/>
                    </a:lnTo>
                    <a:lnTo>
                      <a:pt x="1854" y="930"/>
                    </a:lnTo>
                    <a:lnTo>
                      <a:pt x="1860" y="918"/>
                    </a:lnTo>
                    <a:lnTo>
                      <a:pt x="1860" y="900"/>
                    </a:lnTo>
                    <a:lnTo>
                      <a:pt x="1854" y="894"/>
                    </a:lnTo>
                    <a:lnTo>
                      <a:pt x="1818" y="894"/>
                    </a:lnTo>
                    <a:lnTo>
                      <a:pt x="1812" y="900"/>
                    </a:lnTo>
                    <a:lnTo>
                      <a:pt x="1800" y="900"/>
                    </a:lnTo>
                    <a:lnTo>
                      <a:pt x="1794" y="894"/>
                    </a:lnTo>
                    <a:lnTo>
                      <a:pt x="1782" y="894"/>
                    </a:lnTo>
                    <a:lnTo>
                      <a:pt x="1770" y="888"/>
                    </a:lnTo>
                    <a:lnTo>
                      <a:pt x="1746" y="888"/>
                    </a:lnTo>
                    <a:lnTo>
                      <a:pt x="1734" y="894"/>
                    </a:lnTo>
                    <a:lnTo>
                      <a:pt x="1716" y="900"/>
                    </a:lnTo>
                    <a:lnTo>
                      <a:pt x="1698" y="900"/>
                    </a:lnTo>
                    <a:lnTo>
                      <a:pt x="1686" y="906"/>
                    </a:lnTo>
                    <a:lnTo>
                      <a:pt x="1668" y="906"/>
                    </a:lnTo>
                    <a:lnTo>
                      <a:pt x="1656" y="912"/>
                    </a:lnTo>
                    <a:lnTo>
                      <a:pt x="1626" y="912"/>
                    </a:lnTo>
                    <a:lnTo>
                      <a:pt x="1614" y="918"/>
                    </a:lnTo>
                    <a:lnTo>
                      <a:pt x="1608" y="924"/>
                    </a:lnTo>
                    <a:lnTo>
                      <a:pt x="1596" y="948"/>
                    </a:lnTo>
                    <a:lnTo>
                      <a:pt x="1590" y="966"/>
                    </a:lnTo>
                    <a:lnTo>
                      <a:pt x="1590" y="1026"/>
                    </a:lnTo>
                    <a:lnTo>
                      <a:pt x="1572" y="1032"/>
                    </a:lnTo>
                    <a:lnTo>
                      <a:pt x="1572" y="1062"/>
                    </a:lnTo>
                    <a:lnTo>
                      <a:pt x="1566" y="1074"/>
                    </a:lnTo>
                    <a:lnTo>
                      <a:pt x="1542" y="1086"/>
                    </a:lnTo>
                    <a:lnTo>
                      <a:pt x="1524" y="1098"/>
                    </a:lnTo>
                    <a:lnTo>
                      <a:pt x="1512" y="1110"/>
                    </a:lnTo>
                    <a:lnTo>
                      <a:pt x="1512" y="1122"/>
                    </a:lnTo>
                    <a:lnTo>
                      <a:pt x="1506" y="1128"/>
                    </a:lnTo>
                    <a:lnTo>
                      <a:pt x="1506" y="1140"/>
                    </a:lnTo>
                    <a:lnTo>
                      <a:pt x="1500" y="1146"/>
                    </a:lnTo>
                    <a:lnTo>
                      <a:pt x="1488" y="1146"/>
                    </a:lnTo>
                    <a:lnTo>
                      <a:pt x="1476" y="1134"/>
                    </a:lnTo>
                    <a:lnTo>
                      <a:pt x="1476" y="1128"/>
                    </a:lnTo>
                    <a:lnTo>
                      <a:pt x="1470" y="1122"/>
                    </a:lnTo>
                    <a:lnTo>
                      <a:pt x="1440" y="1122"/>
                    </a:lnTo>
                    <a:lnTo>
                      <a:pt x="1416" y="1128"/>
                    </a:lnTo>
                    <a:lnTo>
                      <a:pt x="1392" y="1140"/>
                    </a:lnTo>
                    <a:lnTo>
                      <a:pt x="1356" y="1140"/>
                    </a:lnTo>
                    <a:lnTo>
                      <a:pt x="1338" y="1146"/>
                    </a:lnTo>
                    <a:lnTo>
                      <a:pt x="1290" y="1170"/>
                    </a:lnTo>
                    <a:lnTo>
                      <a:pt x="1284" y="1170"/>
                    </a:lnTo>
                    <a:lnTo>
                      <a:pt x="1272" y="1158"/>
                    </a:lnTo>
                    <a:lnTo>
                      <a:pt x="1266" y="1146"/>
                    </a:lnTo>
                    <a:lnTo>
                      <a:pt x="1266" y="1140"/>
                    </a:lnTo>
                    <a:lnTo>
                      <a:pt x="1260" y="1128"/>
                    </a:lnTo>
                    <a:lnTo>
                      <a:pt x="1242" y="1128"/>
                    </a:lnTo>
                    <a:lnTo>
                      <a:pt x="1224" y="1122"/>
                    </a:lnTo>
                    <a:lnTo>
                      <a:pt x="1194" y="1122"/>
                    </a:lnTo>
                    <a:lnTo>
                      <a:pt x="1194" y="1104"/>
                    </a:lnTo>
                    <a:lnTo>
                      <a:pt x="1188" y="1092"/>
                    </a:lnTo>
                    <a:lnTo>
                      <a:pt x="1176" y="1080"/>
                    </a:lnTo>
                    <a:lnTo>
                      <a:pt x="1170" y="1068"/>
                    </a:lnTo>
                    <a:lnTo>
                      <a:pt x="1164" y="1062"/>
                    </a:lnTo>
                    <a:lnTo>
                      <a:pt x="1164" y="1026"/>
                    </a:lnTo>
                    <a:lnTo>
                      <a:pt x="1128" y="966"/>
                    </a:lnTo>
                    <a:lnTo>
                      <a:pt x="1122" y="924"/>
                    </a:lnTo>
                    <a:lnTo>
                      <a:pt x="1110" y="894"/>
                    </a:lnTo>
                    <a:lnTo>
                      <a:pt x="1104" y="804"/>
                    </a:lnTo>
                    <a:lnTo>
                      <a:pt x="1110" y="798"/>
                    </a:lnTo>
                    <a:lnTo>
                      <a:pt x="1122" y="774"/>
                    </a:lnTo>
                    <a:lnTo>
                      <a:pt x="1128" y="768"/>
                    </a:lnTo>
                    <a:lnTo>
                      <a:pt x="1128" y="654"/>
                    </a:lnTo>
                    <a:lnTo>
                      <a:pt x="1152" y="648"/>
                    </a:lnTo>
                    <a:lnTo>
                      <a:pt x="1152" y="612"/>
                    </a:lnTo>
                    <a:lnTo>
                      <a:pt x="1158" y="600"/>
                    </a:lnTo>
                    <a:lnTo>
                      <a:pt x="1158" y="594"/>
                    </a:lnTo>
                    <a:lnTo>
                      <a:pt x="1164" y="588"/>
                    </a:lnTo>
                    <a:lnTo>
                      <a:pt x="1176" y="588"/>
                    </a:lnTo>
                    <a:lnTo>
                      <a:pt x="1182" y="594"/>
                    </a:lnTo>
                    <a:lnTo>
                      <a:pt x="1188" y="594"/>
                    </a:lnTo>
                    <a:lnTo>
                      <a:pt x="1188" y="588"/>
                    </a:lnTo>
                    <a:lnTo>
                      <a:pt x="1194" y="576"/>
                    </a:lnTo>
                    <a:lnTo>
                      <a:pt x="1194" y="564"/>
                    </a:lnTo>
                    <a:lnTo>
                      <a:pt x="1200" y="558"/>
                    </a:lnTo>
                    <a:lnTo>
                      <a:pt x="1206" y="546"/>
                    </a:lnTo>
                    <a:lnTo>
                      <a:pt x="1206" y="540"/>
                    </a:lnTo>
                    <a:lnTo>
                      <a:pt x="1206" y="546"/>
                    </a:lnTo>
                    <a:lnTo>
                      <a:pt x="1182" y="546"/>
                    </a:lnTo>
                    <a:lnTo>
                      <a:pt x="1176" y="534"/>
                    </a:lnTo>
                    <a:lnTo>
                      <a:pt x="1176" y="528"/>
                    </a:lnTo>
                    <a:lnTo>
                      <a:pt x="1134" y="528"/>
                    </a:lnTo>
                    <a:lnTo>
                      <a:pt x="1122" y="516"/>
                    </a:lnTo>
                    <a:lnTo>
                      <a:pt x="1110" y="516"/>
                    </a:lnTo>
                    <a:lnTo>
                      <a:pt x="1092" y="510"/>
                    </a:lnTo>
                    <a:lnTo>
                      <a:pt x="1080" y="498"/>
                    </a:lnTo>
                    <a:lnTo>
                      <a:pt x="1080" y="468"/>
                    </a:lnTo>
                    <a:lnTo>
                      <a:pt x="1068" y="456"/>
                    </a:lnTo>
                    <a:lnTo>
                      <a:pt x="1068" y="420"/>
                    </a:lnTo>
                    <a:lnTo>
                      <a:pt x="1074" y="420"/>
                    </a:lnTo>
                    <a:lnTo>
                      <a:pt x="1080" y="414"/>
                    </a:lnTo>
                    <a:lnTo>
                      <a:pt x="1080" y="408"/>
                    </a:lnTo>
                    <a:lnTo>
                      <a:pt x="1068" y="396"/>
                    </a:lnTo>
                    <a:lnTo>
                      <a:pt x="1056" y="390"/>
                    </a:lnTo>
                    <a:lnTo>
                      <a:pt x="1050" y="384"/>
                    </a:lnTo>
                    <a:lnTo>
                      <a:pt x="1050" y="360"/>
                    </a:lnTo>
                    <a:lnTo>
                      <a:pt x="1038" y="354"/>
                    </a:lnTo>
                    <a:lnTo>
                      <a:pt x="1032" y="342"/>
                    </a:lnTo>
                    <a:lnTo>
                      <a:pt x="1032" y="330"/>
                    </a:lnTo>
                    <a:lnTo>
                      <a:pt x="1038" y="318"/>
                    </a:lnTo>
                    <a:lnTo>
                      <a:pt x="1038" y="294"/>
                    </a:lnTo>
                    <a:lnTo>
                      <a:pt x="1026" y="282"/>
                    </a:lnTo>
                    <a:lnTo>
                      <a:pt x="1020" y="270"/>
                    </a:lnTo>
                    <a:lnTo>
                      <a:pt x="1008" y="258"/>
                    </a:lnTo>
                    <a:lnTo>
                      <a:pt x="1002" y="246"/>
                    </a:lnTo>
                    <a:lnTo>
                      <a:pt x="996" y="240"/>
                    </a:lnTo>
                    <a:lnTo>
                      <a:pt x="990" y="228"/>
                    </a:lnTo>
                    <a:lnTo>
                      <a:pt x="948" y="228"/>
                    </a:lnTo>
                    <a:lnTo>
                      <a:pt x="930" y="222"/>
                    </a:lnTo>
                    <a:lnTo>
                      <a:pt x="930" y="228"/>
                    </a:lnTo>
                    <a:lnTo>
                      <a:pt x="912" y="228"/>
                    </a:lnTo>
                    <a:lnTo>
                      <a:pt x="900" y="240"/>
                    </a:lnTo>
                    <a:lnTo>
                      <a:pt x="888" y="264"/>
                    </a:lnTo>
                    <a:lnTo>
                      <a:pt x="876" y="276"/>
                    </a:lnTo>
                    <a:lnTo>
                      <a:pt x="852" y="288"/>
                    </a:lnTo>
                    <a:lnTo>
                      <a:pt x="840" y="288"/>
                    </a:lnTo>
                    <a:lnTo>
                      <a:pt x="822" y="276"/>
                    </a:lnTo>
                    <a:lnTo>
                      <a:pt x="810" y="270"/>
                    </a:lnTo>
                    <a:lnTo>
                      <a:pt x="780" y="240"/>
                    </a:lnTo>
                    <a:lnTo>
                      <a:pt x="780" y="228"/>
                    </a:lnTo>
                    <a:lnTo>
                      <a:pt x="786" y="216"/>
                    </a:lnTo>
                    <a:lnTo>
                      <a:pt x="786" y="174"/>
                    </a:lnTo>
                    <a:lnTo>
                      <a:pt x="780" y="162"/>
                    </a:lnTo>
                    <a:lnTo>
                      <a:pt x="768" y="150"/>
                    </a:lnTo>
                    <a:lnTo>
                      <a:pt x="756" y="144"/>
                    </a:lnTo>
                    <a:lnTo>
                      <a:pt x="744" y="144"/>
                    </a:lnTo>
                    <a:lnTo>
                      <a:pt x="738" y="114"/>
                    </a:lnTo>
                    <a:lnTo>
                      <a:pt x="708" y="102"/>
                    </a:lnTo>
                    <a:lnTo>
                      <a:pt x="708" y="78"/>
                    </a:lnTo>
                    <a:lnTo>
                      <a:pt x="696" y="66"/>
                    </a:lnTo>
                    <a:lnTo>
                      <a:pt x="582" y="66"/>
                    </a:lnTo>
                    <a:lnTo>
                      <a:pt x="576" y="72"/>
                    </a:lnTo>
                    <a:lnTo>
                      <a:pt x="576" y="90"/>
                    </a:lnTo>
                    <a:lnTo>
                      <a:pt x="570" y="102"/>
                    </a:lnTo>
                    <a:lnTo>
                      <a:pt x="570" y="108"/>
                    </a:lnTo>
                    <a:lnTo>
                      <a:pt x="366" y="108"/>
                    </a:lnTo>
                    <a:lnTo>
                      <a:pt x="156" y="12"/>
                    </a:lnTo>
                    <a:lnTo>
                      <a:pt x="150" y="12"/>
                    </a:lnTo>
                    <a:lnTo>
                      <a:pt x="150" y="6"/>
                    </a:lnTo>
                    <a:lnTo>
                      <a:pt x="156" y="0"/>
                    </a:lnTo>
                    <a:lnTo>
                      <a:pt x="12" y="6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0" y="48"/>
                    </a:lnTo>
                    <a:lnTo>
                      <a:pt x="6" y="60"/>
                    </a:lnTo>
                    <a:lnTo>
                      <a:pt x="12" y="66"/>
                    </a:lnTo>
                    <a:lnTo>
                      <a:pt x="18" y="78"/>
                    </a:lnTo>
                    <a:lnTo>
                      <a:pt x="0" y="90"/>
                    </a:lnTo>
                    <a:lnTo>
                      <a:pt x="12" y="114"/>
                    </a:lnTo>
                    <a:lnTo>
                      <a:pt x="6" y="126"/>
                    </a:lnTo>
                    <a:lnTo>
                      <a:pt x="24" y="144"/>
                    </a:lnTo>
                    <a:lnTo>
                      <a:pt x="6" y="174"/>
                    </a:lnTo>
                    <a:lnTo>
                      <a:pt x="18" y="180"/>
                    </a:lnTo>
                    <a:lnTo>
                      <a:pt x="18" y="210"/>
                    </a:lnTo>
                    <a:lnTo>
                      <a:pt x="24" y="228"/>
                    </a:lnTo>
                    <a:lnTo>
                      <a:pt x="24" y="240"/>
                    </a:lnTo>
                    <a:lnTo>
                      <a:pt x="30" y="252"/>
                    </a:lnTo>
                    <a:lnTo>
                      <a:pt x="42" y="264"/>
                    </a:lnTo>
                    <a:lnTo>
                      <a:pt x="60" y="264"/>
                    </a:lnTo>
                    <a:lnTo>
                      <a:pt x="60" y="270"/>
                    </a:lnTo>
                    <a:lnTo>
                      <a:pt x="66" y="276"/>
                    </a:lnTo>
                    <a:lnTo>
                      <a:pt x="72" y="288"/>
                    </a:lnTo>
                    <a:lnTo>
                      <a:pt x="84" y="300"/>
                    </a:lnTo>
                    <a:lnTo>
                      <a:pt x="90" y="318"/>
                    </a:lnTo>
                    <a:lnTo>
                      <a:pt x="96" y="330"/>
                    </a:lnTo>
                    <a:lnTo>
                      <a:pt x="96" y="342"/>
                    </a:lnTo>
                    <a:lnTo>
                      <a:pt x="78" y="378"/>
                    </a:lnTo>
                    <a:lnTo>
                      <a:pt x="72" y="384"/>
                    </a:lnTo>
                    <a:lnTo>
                      <a:pt x="72" y="390"/>
                    </a:lnTo>
                    <a:lnTo>
                      <a:pt x="84" y="396"/>
                    </a:lnTo>
                    <a:lnTo>
                      <a:pt x="72" y="414"/>
                    </a:lnTo>
                    <a:lnTo>
                      <a:pt x="60" y="396"/>
                    </a:lnTo>
                    <a:lnTo>
                      <a:pt x="12" y="390"/>
                    </a:lnTo>
                    <a:lnTo>
                      <a:pt x="36" y="414"/>
                    </a:lnTo>
                    <a:lnTo>
                      <a:pt x="42" y="438"/>
                    </a:lnTo>
                    <a:lnTo>
                      <a:pt x="66" y="444"/>
                    </a:lnTo>
                    <a:lnTo>
                      <a:pt x="78" y="456"/>
                    </a:lnTo>
                    <a:lnTo>
                      <a:pt x="84" y="468"/>
                    </a:lnTo>
                    <a:lnTo>
                      <a:pt x="90" y="474"/>
                    </a:lnTo>
                    <a:lnTo>
                      <a:pt x="96" y="474"/>
                    </a:lnTo>
                    <a:lnTo>
                      <a:pt x="102" y="468"/>
                    </a:lnTo>
                    <a:lnTo>
                      <a:pt x="108" y="468"/>
                    </a:lnTo>
                    <a:lnTo>
                      <a:pt x="120" y="462"/>
                    </a:lnTo>
                    <a:lnTo>
                      <a:pt x="126" y="456"/>
                    </a:lnTo>
                    <a:lnTo>
                      <a:pt x="126" y="480"/>
                    </a:lnTo>
                    <a:lnTo>
                      <a:pt x="144" y="516"/>
                    </a:lnTo>
                    <a:lnTo>
                      <a:pt x="156" y="528"/>
                    </a:lnTo>
                    <a:lnTo>
                      <a:pt x="168" y="552"/>
                    </a:lnTo>
                    <a:lnTo>
                      <a:pt x="168" y="564"/>
                    </a:lnTo>
                    <a:lnTo>
                      <a:pt x="156" y="588"/>
                    </a:lnTo>
                    <a:lnTo>
                      <a:pt x="150" y="606"/>
                    </a:lnTo>
                    <a:lnTo>
                      <a:pt x="150" y="618"/>
                    </a:lnTo>
                    <a:lnTo>
                      <a:pt x="180" y="648"/>
                    </a:lnTo>
                    <a:lnTo>
                      <a:pt x="192" y="666"/>
                    </a:lnTo>
                    <a:lnTo>
                      <a:pt x="222" y="696"/>
                    </a:lnTo>
                    <a:lnTo>
                      <a:pt x="234" y="714"/>
                    </a:lnTo>
                    <a:lnTo>
                      <a:pt x="264" y="744"/>
                    </a:lnTo>
                    <a:lnTo>
                      <a:pt x="258" y="750"/>
                    </a:lnTo>
                    <a:lnTo>
                      <a:pt x="258" y="762"/>
                    </a:lnTo>
                    <a:lnTo>
                      <a:pt x="252" y="768"/>
                    </a:lnTo>
                    <a:lnTo>
                      <a:pt x="252" y="780"/>
                    </a:lnTo>
                    <a:lnTo>
                      <a:pt x="258" y="786"/>
                    </a:lnTo>
                    <a:lnTo>
                      <a:pt x="276" y="786"/>
                    </a:lnTo>
                    <a:lnTo>
                      <a:pt x="288" y="780"/>
                    </a:lnTo>
                    <a:lnTo>
                      <a:pt x="294" y="768"/>
                    </a:lnTo>
                    <a:lnTo>
                      <a:pt x="306" y="762"/>
                    </a:lnTo>
                    <a:lnTo>
                      <a:pt x="312" y="756"/>
                    </a:lnTo>
                    <a:lnTo>
                      <a:pt x="306" y="738"/>
                    </a:lnTo>
                    <a:lnTo>
                      <a:pt x="306" y="732"/>
                    </a:lnTo>
                    <a:lnTo>
                      <a:pt x="300" y="726"/>
                    </a:lnTo>
                    <a:lnTo>
                      <a:pt x="300" y="708"/>
                    </a:lnTo>
                    <a:lnTo>
                      <a:pt x="288" y="684"/>
                    </a:lnTo>
                    <a:lnTo>
                      <a:pt x="282" y="678"/>
                    </a:lnTo>
                    <a:lnTo>
                      <a:pt x="258" y="678"/>
                    </a:lnTo>
                    <a:lnTo>
                      <a:pt x="240" y="648"/>
                    </a:lnTo>
                    <a:lnTo>
                      <a:pt x="240" y="576"/>
                    </a:lnTo>
                    <a:lnTo>
                      <a:pt x="222" y="546"/>
                    </a:lnTo>
                    <a:lnTo>
                      <a:pt x="228" y="534"/>
                    </a:lnTo>
                    <a:lnTo>
                      <a:pt x="228" y="528"/>
                    </a:lnTo>
                    <a:lnTo>
                      <a:pt x="234" y="516"/>
                    </a:lnTo>
                    <a:lnTo>
                      <a:pt x="234" y="492"/>
                    </a:lnTo>
                    <a:lnTo>
                      <a:pt x="228" y="486"/>
                    </a:lnTo>
                    <a:lnTo>
                      <a:pt x="216" y="480"/>
                    </a:lnTo>
                    <a:lnTo>
                      <a:pt x="210" y="474"/>
                    </a:lnTo>
                    <a:lnTo>
                      <a:pt x="198" y="474"/>
                    </a:lnTo>
                    <a:lnTo>
                      <a:pt x="198" y="432"/>
                    </a:lnTo>
                    <a:lnTo>
                      <a:pt x="168" y="396"/>
                    </a:lnTo>
                    <a:lnTo>
                      <a:pt x="174" y="336"/>
                    </a:lnTo>
                    <a:lnTo>
                      <a:pt x="168" y="330"/>
                    </a:lnTo>
                    <a:lnTo>
                      <a:pt x="162" y="318"/>
                    </a:lnTo>
                    <a:lnTo>
                      <a:pt x="144" y="300"/>
                    </a:lnTo>
                    <a:lnTo>
                      <a:pt x="138" y="288"/>
                    </a:lnTo>
                    <a:lnTo>
                      <a:pt x="138" y="276"/>
                    </a:lnTo>
                    <a:lnTo>
                      <a:pt x="132" y="264"/>
                    </a:lnTo>
                    <a:lnTo>
                      <a:pt x="132" y="246"/>
                    </a:lnTo>
                    <a:lnTo>
                      <a:pt x="126" y="240"/>
                    </a:lnTo>
                    <a:lnTo>
                      <a:pt x="120" y="228"/>
                    </a:lnTo>
                    <a:lnTo>
                      <a:pt x="108" y="216"/>
                    </a:lnTo>
                    <a:lnTo>
                      <a:pt x="102" y="204"/>
                    </a:lnTo>
                    <a:lnTo>
                      <a:pt x="96" y="198"/>
                    </a:lnTo>
                    <a:lnTo>
                      <a:pt x="96" y="192"/>
                    </a:lnTo>
                    <a:lnTo>
                      <a:pt x="102" y="186"/>
                    </a:lnTo>
                    <a:lnTo>
                      <a:pt x="114" y="162"/>
                    </a:lnTo>
                    <a:lnTo>
                      <a:pt x="114" y="114"/>
                    </a:lnTo>
                    <a:lnTo>
                      <a:pt x="120" y="108"/>
                    </a:lnTo>
                    <a:lnTo>
                      <a:pt x="126" y="96"/>
                    </a:lnTo>
                    <a:lnTo>
                      <a:pt x="126" y="60"/>
                    </a:lnTo>
                    <a:lnTo>
                      <a:pt x="132" y="66"/>
                    </a:lnTo>
                    <a:lnTo>
                      <a:pt x="144" y="72"/>
                    </a:lnTo>
                    <a:lnTo>
                      <a:pt x="150" y="84"/>
                    </a:lnTo>
                    <a:lnTo>
                      <a:pt x="162" y="90"/>
                    </a:lnTo>
                    <a:lnTo>
                      <a:pt x="180" y="90"/>
                    </a:lnTo>
                    <a:lnTo>
                      <a:pt x="186" y="84"/>
                    </a:lnTo>
                    <a:lnTo>
                      <a:pt x="198" y="84"/>
                    </a:lnTo>
                    <a:lnTo>
                      <a:pt x="198" y="102"/>
                    </a:lnTo>
                    <a:lnTo>
                      <a:pt x="204" y="108"/>
                    </a:lnTo>
                    <a:lnTo>
                      <a:pt x="216" y="114"/>
                    </a:lnTo>
                    <a:lnTo>
                      <a:pt x="234" y="114"/>
                    </a:lnTo>
                    <a:lnTo>
                      <a:pt x="234" y="120"/>
                    </a:lnTo>
                    <a:lnTo>
                      <a:pt x="228" y="126"/>
                    </a:lnTo>
                    <a:lnTo>
                      <a:pt x="228" y="186"/>
                    </a:lnTo>
                    <a:lnTo>
                      <a:pt x="240" y="258"/>
                    </a:lnTo>
                    <a:lnTo>
                      <a:pt x="240" y="270"/>
                    </a:lnTo>
                    <a:lnTo>
                      <a:pt x="246" y="282"/>
                    </a:lnTo>
                    <a:lnTo>
                      <a:pt x="252" y="306"/>
                    </a:lnTo>
                    <a:lnTo>
                      <a:pt x="264" y="342"/>
                    </a:lnTo>
                    <a:lnTo>
                      <a:pt x="276" y="372"/>
                    </a:lnTo>
                    <a:lnTo>
                      <a:pt x="282" y="384"/>
                    </a:lnTo>
                    <a:lnTo>
                      <a:pt x="324" y="384"/>
                    </a:lnTo>
                    <a:lnTo>
                      <a:pt x="318" y="390"/>
                    </a:lnTo>
                    <a:lnTo>
                      <a:pt x="306" y="414"/>
                    </a:lnTo>
                    <a:lnTo>
                      <a:pt x="318" y="438"/>
                    </a:lnTo>
                    <a:lnTo>
                      <a:pt x="330" y="444"/>
                    </a:lnTo>
                    <a:lnTo>
                      <a:pt x="336" y="450"/>
                    </a:lnTo>
                    <a:lnTo>
                      <a:pt x="348" y="450"/>
                    </a:lnTo>
                    <a:lnTo>
                      <a:pt x="354" y="474"/>
                    </a:lnTo>
                    <a:lnTo>
                      <a:pt x="384" y="474"/>
                    </a:lnTo>
                    <a:lnTo>
                      <a:pt x="390" y="516"/>
                    </a:lnTo>
                    <a:lnTo>
                      <a:pt x="384" y="516"/>
                    </a:lnTo>
                    <a:lnTo>
                      <a:pt x="378" y="522"/>
                    </a:lnTo>
                    <a:lnTo>
                      <a:pt x="366" y="528"/>
                    </a:lnTo>
                    <a:lnTo>
                      <a:pt x="360" y="534"/>
                    </a:lnTo>
                    <a:lnTo>
                      <a:pt x="354" y="546"/>
                    </a:lnTo>
                    <a:lnTo>
                      <a:pt x="354" y="558"/>
                    </a:lnTo>
                    <a:lnTo>
                      <a:pt x="360" y="564"/>
                    </a:lnTo>
                    <a:lnTo>
                      <a:pt x="372" y="570"/>
                    </a:lnTo>
                    <a:lnTo>
                      <a:pt x="384" y="558"/>
                    </a:lnTo>
                    <a:lnTo>
                      <a:pt x="384" y="564"/>
                    </a:lnTo>
                    <a:lnTo>
                      <a:pt x="396" y="576"/>
                    </a:lnTo>
                    <a:lnTo>
                      <a:pt x="396" y="588"/>
                    </a:lnTo>
                    <a:lnTo>
                      <a:pt x="402" y="594"/>
                    </a:lnTo>
                    <a:lnTo>
                      <a:pt x="414" y="594"/>
                    </a:lnTo>
                    <a:lnTo>
                      <a:pt x="426" y="600"/>
                    </a:lnTo>
                    <a:lnTo>
                      <a:pt x="432" y="600"/>
                    </a:lnTo>
                    <a:lnTo>
                      <a:pt x="438" y="606"/>
                    </a:lnTo>
                    <a:lnTo>
                      <a:pt x="438" y="624"/>
                    </a:lnTo>
                    <a:lnTo>
                      <a:pt x="432" y="630"/>
                    </a:lnTo>
                    <a:lnTo>
                      <a:pt x="432" y="636"/>
                    </a:lnTo>
                    <a:lnTo>
                      <a:pt x="426" y="648"/>
                    </a:lnTo>
                    <a:lnTo>
                      <a:pt x="426" y="654"/>
                    </a:lnTo>
                    <a:lnTo>
                      <a:pt x="468" y="654"/>
                    </a:lnTo>
                    <a:lnTo>
                      <a:pt x="468" y="684"/>
                    </a:lnTo>
                    <a:lnTo>
                      <a:pt x="504" y="720"/>
                    </a:lnTo>
                    <a:lnTo>
                      <a:pt x="510" y="732"/>
                    </a:lnTo>
                    <a:lnTo>
                      <a:pt x="528" y="750"/>
                    </a:lnTo>
                    <a:lnTo>
                      <a:pt x="534" y="768"/>
                    </a:lnTo>
                    <a:lnTo>
                      <a:pt x="546" y="780"/>
                    </a:lnTo>
                    <a:lnTo>
                      <a:pt x="552" y="798"/>
                    </a:lnTo>
                    <a:lnTo>
                      <a:pt x="558" y="810"/>
                    </a:lnTo>
                    <a:lnTo>
                      <a:pt x="558" y="870"/>
                    </a:lnTo>
                    <a:lnTo>
                      <a:pt x="564" y="882"/>
                    </a:lnTo>
                    <a:lnTo>
                      <a:pt x="576" y="894"/>
                    </a:lnTo>
                    <a:lnTo>
                      <a:pt x="576" y="906"/>
                    </a:lnTo>
                    <a:lnTo>
                      <a:pt x="570" y="918"/>
                    </a:lnTo>
                    <a:lnTo>
                      <a:pt x="552" y="936"/>
                    </a:lnTo>
                    <a:lnTo>
                      <a:pt x="546" y="948"/>
                    </a:lnTo>
                    <a:lnTo>
                      <a:pt x="546" y="954"/>
                    </a:lnTo>
                    <a:lnTo>
                      <a:pt x="552" y="960"/>
                    </a:lnTo>
                    <a:lnTo>
                      <a:pt x="564" y="966"/>
                    </a:lnTo>
                    <a:lnTo>
                      <a:pt x="540" y="966"/>
                    </a:lnTo>
                    <a:lnTo>
                      <a:pt x="528" y="972"/>
                    </a:lnTo>
                    <a:lnTo>
                      <a:pt x="528" y="1038"/>
                    </a:lnTo>
                    <a:lnTo>
                      <a:pt x="534" y="1056"/>
                    </a:lnTo>
                    <a:lnTo>
                      <a:pt x="540" y="1062"/>
                    </a:lnTo>
                    <a:lnTo>
                      <a:pt x="546" y="1074"/>
                    </a:lnTo>
                    <a:lnTo>
                      <a:pt x="558" y="1074"/>
                    </a:lnTo>
                    <a:lnTo>
                      <a:pt x="576" y="1080"/>
                    </a:lnTo>
                    <a:lnTo>
                      <a:pt x="600" y="1080"/>
                    </a:lnTo>
                    <a:lnTo>
                      <a:pt x="612" y="1086"/>
                    </a:lnTo>
                    <a:lnTo>
                      <a:pt x="636" y="1110"/>
                    </a:lnTo>
                    <a:lnTo>
                      <a:pt x="642" y="1122"/>
                    </a:lnTo>
                    <a:lnTo>
                      <a:pt x="648" y="1140"/>
                    </a:lnTo>
                    <a:lnTo>
                      <a:pt x="654" y="1152"/>
                    </a:lnTo>
                    <a:lnTo>
                      <a:pt x="666" y="1164"/>
                    </a:lnTo>
                    <a:lnTo>
                      <a:pt x="678" y="1170"/>
                    </a:lnTo>
                    <a:lnTo>
                      <a:pt x="732" y="1170"/>
                    </a:lnTo>
                    <a:lnTo>
                      <a:pt x="750" y="1176"/>
                    </a:lnTo>
                    <a:lnTo>
                      <a:pt x="762" y="1182"/>
                    </a:lnTo>
                    <a:lnTo>
                      <a:pt x="768" y="1188"/>
                    </a:lnTo>
                    <a:lnTo>
                      <a:pt x="774" y="1200"/>
                    </a:lnTo>
                    <a:lnTo>
                      <a:pt x="786" y="1218"/>
                    </a:lnTo>
                    <a:lnTo>
                      <a:pt x="810" y="1242"/>
                    </a:lnTo>
                    <a:lnTo>
                      <a:pt x="834" y="1254"/>
                    </a:lnTo>
                    <a:lnTo>
                      <a:pt x="870" y="1266"/>
                    </a:lnTo>
                    <a:lnTo>
                      <a:pt x="912" y="1272"/>
                    </a:lnTo>
                    <a:lnTo>
                      <a:pt x="942" y="1278"/>
                    </a:lnTo>
                    <a:lnTo>
                      <a:pt x="960" y="1290"/>
                    </a:lnTo>
                    <a:lnTo>
                      <a:pt x="966" y="1302"/>
                    </a:lnTo>
                    <a:lnTo>
                      <a:pt x="978" y="1314"/>
                    </a:lnTo>
                    <a:lnTo>
                      <a:pt x="990" y="1320"/>
                    </a:lnTo>
                    <a:lnTo>
                      <a:pt x="996" y="1320"/>
                    </a:lnTo>
                    <a:lnTo>
                      <a:pt x="1002" y="1326"/>
                    </a:lnTo>
                    <a:lnTo>
                      <a:pt x="1008" y="1338"/>
                    </a:lnTo>
                    <a:lnTo>
                      <a:pt x="1014" y="1344"/>
                    </a:lnTo>
                    <a:lnTo>
                      <a:pt x="1080" y="1344"/>
                    </a:lnTo>
                    <a:lnTo>
                      <a:pt x="1092" y="1356"/>
                    </a:lnTo>
                    <a:lnTo>
                      <a:pt x="1098" y="1368"/>
                    </a:lnTo>
                    <a:lnTo>
                      <a:pt x="1104" y="1374"/>
                    </a:lnTo>
                    <a:lnTo>
                      <a:pt x="1116" y="1374"/>
                    </a:lnTo>
                    <a:lnTo>
                      <a:pt x="1140" y="1362"/>
                    </a:lnTo>
                    <a:lnTo>
                      <a:pt x="1170" y="1350"/>
                    </a:lnTo>
                    <a:lnTo>
                      <a:pt x="1206" y="1332"/>
                    </a:lnTo>
                    <a:lnTo>
                      <a:pt x="1260" y="1314"/>
                    </a:lnTo>
                    <a:lnTo>
                      <a:pt x="1278" y="1326"/>
                    </a:lnTo>
                    <a:lnTo>
                      <a:pt x="1308" y="1350"/>
                    </a:lnTo>
                    <a:lnTo>
                      <a:pt x="1344" y="1374"/>
                    </a:lnTo>
                    <a:lnTo>
                      <a:pt x="1386" y="1416"/>
                    </a:lnTo>
                    <a:lnTo>
                      <a:pt x="1386" y="1428"/>
                    </a:lnTo>
                    <a:lnTo>
                      <a:pt x="1392" y="1446"/>
                    </a:lnTo>
                    <a:lnTo>
                      <a:pt x="1398" y="1458"/>
                    </a:lnTo>
                    <a:lnTo>
                      <a:pt x="1416" y="1458"/>
                    </a:lnTo>
                    <a:lnTo>
                      <a:pt x="1422" y="1452"/>
                    </a:lnTo>
                    <a:lnTo>
                      <a:pt x="1422" y="144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inci Sans Light"/>
                  <a:ea typeface="+mn-ea"/>
                  <a:cs typeface="+mn-cs"/>
                </a:endParaRPr>
              </a:p>
            </p:txBody>
          </p:sp>
          <p:sp>
            <p:nvSpPr>
              <p:cNvPr id="206" name="Honduras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7FED8428-1F80-13EC-8D34-F99BEB60D6E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36500" y="3182419"/>
                <a:ext cx="210225" cy="116177"/>
              </a:xfrm>
              <a:custGeom>
                <a:avLst/>
                <a:gdLst>
                  <a:gd name="T0" fmla="*/ 2147483647 w 444"/>
                  <a:gd name="T1" fmla="*/ 2147483647 h 246"/>
                  <a:gd name="T2" fmla="*/ 2147483647 w 444"/>
                  <a:gd name="T3" fmla="*/ 2147483647 h 246"/>
                  <a:gd name="T4" fmla="*/ 2147483647 w 444"/>
                  <a:gd name="T5" fmla="*/ 2147483647 h 246"/>
                  <a:gd name="T6" fmla="*/ 2147483647 w 444"/>
                  <a:gd name="T7" fmla="*/ 2147483647 h 246"/>
                  <a:gd name="T8" fmla="*/ 2147483647 w 444"/>
                  <a:gd name="T9" fmla="*/ 2147483647 h 246"/>
                  <a:gd name="T10" fmla="*/ 2147483647 w 444"/>
                  <a:gd name="T11" fmla="*/ 2147483647 h 246"/>
                  <a:gd name="T12" fmla="*/ 2147483647 w 444"/>
                  <a:gd name="T13" fmla="*/ 2147483647 h 246"/>
                  <a:gd name="T14" fmla="*/ 2147483647 w 444"/>
                  <a:gd name="T15" fmla="*/ 2147483647 h 246"/>
                  <a:gd name="T16" fmla="*/ 2147483647 w 444"/>
                  <a:gd name="T17" fmla="*/ 2147483647 h 246"/>
                  <a:gd name="T18" fmla="*/ 2147483647 w 444"/>
                  <a:gd name="T19" fmla="*/ 2147483647 h 246"/>
                  <a:gd name="T20" fmla="*/ 2147483647 w 444"/>
                  <a:gd name="T21" fmla="*/ 2147483647 h 246"/>
                  <a:gd name="T22" fmla="*/ 2147483647 w 444"/>
                  <a:gd name="T23" fmla="*/ 2147483647 h 246"/>
                  <a:gd name="T24" fmla="*/ 2147483647 w 444"/>
                  <a:gd name="T25" fmla="*/ 2147483647 h 246"/>
                  <a:gd name="T26" fmla="*/ 2147483647 w 444"/>
                  <a:gd name="T27" fmla="*/ 2147483647 h 246"/>
                  <a:gd name="T28" fmla="*/ 2147483647 w 444"/>
                  <a:gd name="T29" fmla="*/ 2147483647 h 246"/>
                  <a:gd name="T30" fmla="*/ 2147483647 w 444"/>
                  <a:gd name="T31" fmla="*/ 2147483647 h 246"/>
                  <a:gd name="T32" fmla="*/ 2147483647 w 444"/>
                  <a:gd name="T33" fmla="*/ 2147483647 h 246"/>
                  <a:gd name="T34" fmla="*/ 2147483647 w 444"/>
                  <a:gd name="T35" fmla="*/ 2147483647 h 246"/>
                  <a:gd name="T36" fmla="*/ 2147483647 w 444"/>
                  <a:gd name="T37" fmla="*/ 2147483647 h 246"/>
                  <a:gd name="T38" fmla="*/ 2147483647 w 444"/>
                  <a:gd name="T39" fmla="*/ 0 h 246"/>
                  <a:gd name="T40" fmla="*/ 2147483647 w 444"/>
                  <a:gd name="T41" fmla="*/ 2147483647 h 246"/>
                  <a:gd name="T42" fmla="*/ 2147483647 w 444"/>
                  <a:gd name="T43" fmla="*/ 2147483647 h 246"/>
                  <a:gd name="T44" fmla="*/ 2147483647 w 444"/>
                  <a:gd name="T45" fmla="*/ 0 h 246"/>
                  <a:gd name="T46" fmla="*/ 2147483647 w 444"/>
                  <a:gd name="T47" fmla="*/ 2147483647 h 246"/>
                  <a:gd name="T48" fmla="*/ 2147483647 w 444"/>
                  <a:gd name="T49" fmla="*/ 2147483647 h 246"/>
                  <a:gd name="T50" fmla="*/ 2147483647 w 444"/>
                  <a:gd name="T51" fmla="*/ 2147483647 h 246"/>
                  <a:gd name="T52" fmla="*/ 2147483647 w 444"/>
                  <a:gd name="T53" fmla="*/ 2147483647 h 246"/>
                  <a:gd name="T54" fmla="*/ 2147483647 w 444"/>
                  <a:gd name="T55" fmla="*/ 2147483647 h 246"/>
                  <a:gd name="T56" fmla="*/ 2147483647 w 444"/>
                  <a:gd name="T57" fmla="*/ 2147483647 h 246"/>
                  <a:gd name="T58" fmla="*/ 2147483647 w 444"/>
                  <a:gd name="T59" fmla="*/ 2147483647 h 246"/>
                  <a:gd name="T60" fmla="*/ 2147483647 w 444"/>
                  <a:gd name="T61" fmla="*/ 0 h 246"/>
                  <a:gd name="T62" fmla="*/ 2147483647 w 444"/>
                  <a:gd name="T63" fmla="*/ 2147483647 h 246"/>
                  <a:gd name="T64" fmla="*/ 2147483647 w 444"/>
                  <a:gd name="T65" fmla="*/ 2147483647 h 246"/>
                  <a:gd name="T66" fmla="*/ 2147483647 w 444"/>
                  <a:gd name="T67" fmla="*/ 2147483647 h 246"/>
                  <a:gd name="T68" fmla="*/ 2147483647 w 444"/>
                  <a:gd name="T69" fmla="*/ 2147483647 h 246"/>
                  <a:gd name="T70" fmla="*/ 2147483647 w 444"/>
                  <a:gd name="T71" fmla="*/ 2147483647 h 246"/>
                  <a:gd name="T72" fmla="*/ 0 w 444"/>
                  <a:gd name="T73" fmla="*/ 2147483647 h 246"/>
                  <a:gd name="T74" fmla="*/ 2147483647 w 444"/>
                  <a:gd name="T75" fmla="*/ 2147483647 h 246"/>
                  <a:gd name="T76" fmla="*/ 2147483647 w 444"/>
                  <a:gd name="T77" fmla="*/ 2147483647 h 246"/>
                  <a:gd name="T78" fmla="*/ 2147483647 w 444"/>
                  <a:gd name="T79" fmla="*/ 2147483647 h 246"/>
                  <a:gd name="T80" fmla="*/ 2147483647 w 444"/>
                  <a:gd name="T81" fmla="*/ 2147483647 h 246"/>
                  <a:gd name="T82" fmla="*/ 2147483647 w 444"/>
                  <a:gd name="T83" fmla="*/ 2147483647 h 246"/>
                  <a:gd name="T84" fmla="*/ 2147483647 w 444"/>
                  <a:gd name="T85" fmla="*/ 2147483647 h 246"/>
                  <a:gd name="T86" fmla="*/ 2147483647 w 444"/>
                  <a:gd name="T87" fmla="*/ 2147483647 h 2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44"/>
                  <a:gd name="T133" fmla="*/ 0 h 246"/>
                  <a:gd name="T134" fmla="*/ 444 w 444"/>
                  <a:gd name="T135" fmla="*/ 246 h 2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44" h="246">
                    <a:moveTo>
                      <a:pt x="156" y="240"/>
                    </a:moveTo>
                    <a:lnTo>
                      <a:pt x="156" y="222"/>
                    </a:lnTo>
                    <a:lnTo>
                      <a:pt x="174" y="222"/>
                    </a:lnTo>
                    <a:lnTo>
                      <a:pt x="168" y="216"/>
                    </a:lnTo>
                    <a:lnTo>
                      <a:pt x="168" y="204"/>
                    </a:lnTo>
                    <a:lnTo>
                      <a:pt x="162" y="198"/>
                    </a:lnTo>
                    <a:lnTo>
                      <a:pt x="162" y="186"/>
                    </a:lnTo>
                    <a:lnTo>
                      <a:pt x="168" y="180"/>
                    </a:lnTo>
                    <a:lnTo>
                      <a:pt x="204" y="180"/>
                    </a:lnTo>
                    <a:lnTo>
                      <a:pt x="210" y="168"/>
                    </a:lnTo>
                    <a:lnTo>
                      <a:pt x="216" y="162"/>
                    </a:lnTo>
                    <a:lnTo>
                      <a:pt x="228" y="162"/>
                    </a:lnTo>
                    <a:lnTo>
                      <a:pt x="228" y="168"/>
                    </a:lnTo>
                    <a:lnTo>
                      <a:pt x="234" y="174"/>
                    </a:lnTo>
                    <a:lnTo>
                      <a:pt x="252" y="174"/>
                    </a:lnTo>
                    <a:lnTo>
                      <a:pt x="276" y="150"/>
                    </a:lnTo>
                    <a:lnTo>
                      <a:pt x="288" y="126"/>
                    </a:lnTo>
                    <a:lnTo>
                      <a:pt x="306" y="126"/>
                    </a:lnTo>
                    <a:lnTo>
                      <a:pt x="306" y="108"/>
                    </a:lnTo>
                    <a:lnTo>
                      <a:pt x="318" y="96"/>
                    </a:lnTo>
                    <a:lnTo>
                      <a:pt x="330" y="96"/>
                    </a:lnTo>
                    <a:lnTo>
                      <a:pt x="348" y="114"/>
                    </a:lnTo>
                    <a:lnTo>
                      <a:pt x="360" y="114"/>
                    </a:lnTo>
                    <a:lnTo>
                      <a:pt x="372" y="102"/>
                    </a:lnTo>
                    <a:lnTo>
                      <a:pt x="372" y="96"/>
                    </a:lnTo>
                    <a:lnTo>
                      <a:pt x="420" y="96"/>
                    </a:lnTo>
                    <a:lnTo>
                      <a:pt x="426" y="90"/>
                    </a:lnTo>
                    <a:lnTo>
                      <a:pt x="432" y="90"/>
                    </a:lnTo>
                    <a:lnTo>
                      <a:pt x="444" y="84"/>
                    </a:lnTo>
                    <a:lnTo>
                      <a:pt x="444" y="78"/>
                    </a:lnTo>
                    <a:lnTo>
                      <a:pt x="426" y="60"/>
                    </a:lnTo>
                    <a:lnTo>
                      <a:pt x="402" y="48"/>
                    </a:lnTo>
                    <a:lnTo>
                      <a:pt x="396" y="48"/>
                    </a:lnTo>
                    <a:lnTo>
                      <a:pt x="390" y="42"/>
                    </a:lnTo>
                    <a:lnTo>
                      <a:pt x="384" y="30"/>
                    </a:lnTo>
                    <a:lnTo>
                      <a:pt x="372" y="24"/>
                    </a:lnTo>
                    <a:lnTo>
                      <a:pt x="366" y="18"/>
                    </a:lnTo>
                    <a:lnTo>
                      <a:pt x="348" y="18"/>
                    </a:lnTo>
                    <a:lnTo>
                      <a:pt x="342" y="6"/>
                    </a:lnTo>
                    <a:lnTo>
                      <a:pt x="336" y="0"/>
                    </a:lnTo>
                    <a:lnTo>
                      <a:pt x="312" y="0"/>
                    </a:lnTo>
                    <a:lnTo>
                      <a:pt x="300" y="6"/>
                    </a:lnTo>
                    <a:lnTo>
                      <a:pt x="294" y="12"/>
                    </a:lnTo>
                    <a:lnTo>
                      <a:pt x="282" y="12"/>
                    </a:lnTo>
                    <a:lnTo>
                      <a:pt x="270" y="0"/>
                    </a:lnTo>
                    <a:lnTo>
                      <a:pt x="252" y="0"/>
                    </a:lnTo>
                    <a:lnTo>
                      <a:pt x="240" y="6"/>
                    </a:lnTo>
                    <a:lnTo>
                      <a:pt x="234" y="18"/>
                    </a:lnTo>
                    <a:lnTo>
                      <a:pt x="222" y="24"/>
                    </a:lnTo>
                    <a:lnTo>
                      <a:pt x="186" y="24"/>
                    </a:lnTo>
                    <a:lnTo>
                      <a:pt x="174" y="18"/>
                    </a:lnTo>
                    <a:lnTo>
                      <a:pt x="168" y="12"/>
                    </a:lnTo>
                    <a:lnTo>
                      <a:pt x="156" y="12"/>
                    </a:lnTo>
                    <a:lnTo>
                      <a:pt x="150" y="18"/>
                    </a:lnTo>
                    <a:lnTo>
                      <a:pt x="144" y="18"/>
                    </a:lnTo>
                    <a:lnTo>
                      <a:pt x="138" y="24"/>
                    </a:lnTo>
                    <a:lnTo>
                      <a:pt x="132" y="24"/>
                    </a:lnTo>
                    <a:lnTo>
                      <a:pt x="132" y="18"/>
                    </a:lnTo>
                    <a:lnTo>
                      <a:pt x="126" y="12"/>
                    </a:lnTo>
                    <a:lnTo>
                      <a:pt x="126" y="6"/>
                    </a:lnTo>
                    <a:lnTo>
                      <a:pt x="120" y="0"/>
                    </a:lnTo>
                    <a:lnTo>
                      <a:pt x="114" y="0"/>
                    </a:lnTo>
                    <a:lnTo>
                      <a:pt x="96" y="18"/>
                    </a:lnTo>
                    <a:lnTo>
                      <a:pt x="90" y="18"/>
                    </a:lnTo>
                    <a:lnTo>
                      <a:pt x="84" y="30"/>
                    </a:lnTo>
                    <a:lnTo>
                      <a:pt x="72" y="36"/>
                    </a:lnTo>
                    <a:lnTo>
                      <a:pt x="60" y="48"/>
                    </a:lnTo>
                    <a:lnTo>
                      <a:pt x="48" y="54"/>
                    </a:lnTo>
                    <a:lnTo>
                      <a:pt x="36" y="66"/>
                    </a:lnTo>
                    <a:lnTo>
                      <a:pt x="24" y="72"/>
                    </a:lnTo>
                    <a:lnTo>
                      <a:pt x="18" y="84"/>
                    </a:lnTo>
                    <a:lnTo>
                      <a:pt x="18" y="102"/>
                    </a:lnTo>
                    <a:lnTo>
                      <a:pt x="12" y="114"/>
                    </a:lnTo>
                    <a:lnTo>
                      <a:pt x="0" y="126"/>
                    </a:lnTo>
                    <a:lnTo>
                      <a:pt x="6" y="138"/>
                    </a:lnTo>
                    <a:lnTo>
                      <a:pt x="18" y="150"/>
                    </a:lnTo>
                    <a:lnTo>
                      <a:pt x="42" y="150"/>
                    </a:lnTo>
                    <a:lnTo>
                      <a:pt x="42" y="168"/>
                    </a:lnTo>
                    <a:lnTo>
                      <a:pt x="48" y="174"/>
                    </a:lnTo>
                    <a:lnTo>
                      <a:pt x="60" y="174"/>
                    </a:lnTo>
                    <a:lnTo>
                      <a:pt x="66" y="168"/>
                    </a:lnTo>
                    <a:lnTo>
                      <a:pt x="102" y="168"/>
                    </a:lnTo>
                    <a:lnTo>
                      <a:pt x="102" y="210"/>
                    </a:lnTo>
                    <a:lnTo>
                      <a:pt x="126" y="222"/>
                    </a:lnTo>
                    <a:lnTo>
                      <a:pt x="132" y="228"/>
                    </a:lnTo>
                    <a:lnTo>
                      <a:pt x="132" y="246"/>
                    </a:lnTo>
                    <a:lnTo>
                      <a:pt x="144" y="246"/>
                    </a:lnTo>
                    <a:lnTo>
                      <a:pt x="156" y="24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inci Sans Light"/>
                  <a:ea typeface="+mn-ea"/>
                  <a:cs typeface="+mn-cs"/>
                </a:endParaRPr>
              </a:p>
            </p:txBody>
          </p:sp>
          <p:sp>
            <p:nvSpPr>
              <p:cNvPr id="207" name="Guatemal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48E39BEC-82B2-1D3D-2045-D478FBCEF2F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38766" y="3110501"/>
                <a:ext cx="140149" cy="158591"/>
              </a:xfrm>
              <a:custGeom>
                <a:avLst/>
                <a:gdLst>
                  <a:gd name="T0" fmla="*/ 2147483647 w 300"/>
                  <a:gd name="T1" fmla="*/ 2147483647 h 336"/>
                  <a:gd name="T2" fmla="*/ 2147483647 w 300"/>
                  <a:gd name="T3" fmla="*/ 2147483647 h 336"/>
                  <a:gd name="T4" fmla="*/ 2147483647 w 300"/>
                  <a:gd name="T5" fmla="*/ 2147483647 h 336"/>
                  <a:gd name="T6" fmla="*/ 2147483647 w 300"/>
                  <a:gd name="T7" fmla="*/ 2147483647 h 336"/>
                  <a:gd name="T8" fmla="*/ 2147483647 w 300"/>
                  <a:gd name="T9" fmla="*/ 2147483647 h 336"/>
                  <a:gd name="T10" fmla="*/ 2147483647 w 300"/>
                  <a:gd name="T11" fmla="*/ 0 h 336"/>
                  <a:gd name="T12" fmla="*/ 2147483647 w 300"/>
                  <a:gd name="T13" fmla="*/ 2147483647 h 336"/>
                  <a:gd name="T14" fmla="*/ 2147483647 w 300"/>
                  <a:gd name="T15" fmla="*/ 2147483647 h 336"/>
                  <a:gd name="T16" fmla="*/ 2147483647 w 300"/>
                  <a:gd name="T17" fmla="*/ 2147483647 h 336"/>
                  <a:gd name="T18" fmla="*/ 2147483647 w 300"/>
                  <a:gd name="T19" fmla="*/ 2147483647 h 336"/>
                  <a:gd name="T20" fmla="*/ 2147483647 w 300"/>
                  <a:gd name="T21" fmla="*/ 2147483647 h 336"/>
                  <a:gd name="T22" fmla="*/ 2147483647 w 300"/>
                  <a:gd name="T23" fmla="*/ 2147483647 h 336"/>
                  <a:gd name="T24" fmla="*/ 2147483647 w 300"/>
                  <a:gd name="T25" fmla="*/ 2147483647 h 336"/>
                  <a:gd name="T26" fmla="*/ 2147483647 w 300"/>
                  <a:gd name="T27" fmla="*/ 2147483647 h 336"/>
                  <a:gd name="T28" fmla="*/ 2147483647 w 300"/>
                  <a:gd name="T29" fmla="*/ 2147483647 h 336"/>
                  <a:gd name="T30" fmla="*/ 2147483647 w 300"/>
                  <a:gd name="T31" fmla="*/ 2147483647 h 336"/>
                  <a:gd name="T32" fmla="*/ 2147483647 w 300"/>
                  <a:gd name="T33" fmla="*/ 2147483647 h 336"/>
                  <a:gd name="T34" fmla="*/ 2147483647 w 300"/>
                  <a:gd name="T35" fmla="*/ 2147483647 h 336"/>
                  <a:gd name="T36" fmla="*/ 2147483647 w 300"/>
                  <a:gd name="T37" fmla="*/ 2147483647 h 336"/>
                  <a:gd name="T38" fmla="*/ 2147483647 w 300"/>
                  <a:gd name="T39" fmla="*/ 2147483647 h 336"/>
                  <a:gd name="T40" fmla="*/ 2147483647 w 300"/>
                  <a:gd name="T41" fmla="*/ 2147483647 h 336"/>
                  <a:gd name="T42" fmla="*/ 2147483647 w 300"/>
                  <a:gd name="T43" fmla="*/ 2147483647 h 336"/>
                  <a:gd name="T44" fmla="*/ 2147483647 w 300"/>
                  <a:gd name="T45" fmla="*/ 2147483647 h 336"/>
                  <a:gd name="T46" fmla="*/ 2147483647 w 300"/>
                  <a:gd name="T47" fmla="*/ 2147483647 h 336"/>
                  <a:gd name="T48" fmla="*/ 2147483647 w 300"/>
                  <a:gd name="T49" fmla="*/ 2147483647 h 336"/>
                  <a:gd name="T50" fmla="*/ 2147483647 w 300"/>
                  <a:gd name="T51" fmla="*/ 2147483647 h 336"/>
                  <a:gd name="T52" fmla="*/ 2147483647 w 300"/>
                  <a:gd name="T53" fmla="*/ 2147483647 h 336"/>
                  <a:gd name="T54" fmla="*/ 2147483647 w 300"/>
                  <a:gd name="T55" fmla="*/ 2147483647 h 336"/>
                  <a:gd name="T56" fmla="*/ 2147483647 w 300"/>
                  <a:gd name="T57" fmla="*/ 2147483647 h 336"/>
                  <a:gd name="T58" fmla="*/ 0 w 300"/>
                  <a:gd name="T59" fmla="*/ 2147483647 h 336"/>
                  <a:gd name="T60" fmla="*/ 2147483647 w 300"/>
                  <a:gd name="T61" fmla="*/ 2147483647 h 336"/>
                  <a:gd name="T62" fmla="*/ 2147483647 w 300"/>
                  <a:gd name="T63" fmla="*/ 2147483647 h 336"/>
                  <a:gd name="T64" fmla="*/ 2147483647 w 300"/>
                  <a:gd name="T65" fmla="*/ 2147483647 h 336"/>
                  <a:gd name="T66" fmla="*/ 2147483647 w 300"/>
                  <a:gd name="T67" fmla="*/ 2147483647 h 336"/>
                  <a:gd name="T68" fmla="*/ 2147483647 w 300"/>
                  <a:gd name="T69" fmla="*/ 2147483647 h 336"/>
                  <a:gd name="T70" fmla="*/ 2147483647 w 300"/>
                  <a:gd name="T71" fmla="*/ 2147483647 h 336"/>
                  <a:gd name="T72" fmla="*/ 2147483647 w 300"/>
                  <a:gd name="T73" fmla="*/ 2147483647 h 336"/>
                  <a:gd name="T74" fmla="*/ 2147483647 w 300"/>
                  <a:gd name="T75" fmla="*/ 2147483647 h 336"/>
                  <a:gd name="T76" fmla="*/ 2147483647 w 300"/>
                  <a:gd name="T77" fmla="*/ 2147483647 h 336"/>
                  <a:gd name="T78" fmla="*/ 2147483647 w 300"/>
                  <a:gd name="T79" fmla="*/ 2147483647 h 336"/>
                  <a:gd name="T80" fmla="*/ 2147483647 w 300"/>
                  <a:gd name="T81" fmla="*/ 2147483647 h 336"/>
                  <a:gd name="T82" fmla="*/ 2147483647 w 300"/>
                  <a:gd name="T83" fmla="*/ 2147483647 h 336"/>
                  <a:gd name="T84" fmla="*/ 2147483647 w 300"/>
                  <a:gd name="T85" fmla="*/ 2147483647 h 336"/>
                  <a:gd name="T86" fmla="*/ 2147483647 w 300"/>
                  <a:gd name="T87" fmla="*/ 2147483647 h 336"/>
                  <a:gd name="T88" fmla="*/ 2147483647 w 300"/>
                  <a:gd name="T89" fmla="*/ 2147483647 h 336"/>
                  <a:gd name="T90" fmla="*/ 2147483647 w 300"/>
                  <a:gd name="T91" fmla="*/ 2147483647 h 336"/>
                  <a:gd name="T92" fmla="*/ 2147483647 w 300"/>
                  <a:gd name="T93" fmla="*/ 2147483647 h 336"/>
                  <a:gd name="T94" fmla="*/ 2147483647 w 300"/>
                  <a:gd name="T95" fmla="*/ 2147483647 h 336"/>
                  <a:gd name="T96" fmla="*/ 2147483647 w 300"/>
                  <a:gd name="T97" fmla="*/ 2147483647 h 336"/>
                  <a:gd name="T98" fmla="*/ 2147483647 w 300"/>
                  <a:gd name="T99" fmla="*/ 2147483647 h 336"/>
                  <a:gd name="T100" fmla="*/ 2147483647 w 300"/>
                  <a:gd name="T101" fmla="*/ 2147483647 h 336"/>
                  <a:gd name="T102" fmla="*/ 2147483647 w 300"/>
                  <a:gd name="T103" fmla="*/ 2147483647 h 336"/>
                  <a:gd name="T104" fmla="*/ 2147483647 w 300"/>
                  <a:gd name="T105" fmla="*/ 2147483647 h 336"/>
                  <a:gd name="T106" fmla="*/ 2147483647 w 300"/>
                  <a:gd name="T107" fmla="*/ 2147483647 h 336"/>
                  <a:gd name="T108" fmla="*/ 2147483647 w 300"/>
                  <a:gd name="T109" fmla="*/ 2147483647 h 336"/>
                  <a:gd name="T110" fmla="*/ 2147483647 w 300"/>
                  <a:gd name="T111" fmla="*/ 2147483647 h 336"/>
                  <a:gd name="T112" fmla="*/ 2147483647 w 300"/>
                  <a:gd name="T113" fmla="*/ 2147483647 h 336"/>
                  <a:gd name="T114" fmla="*/ 2147483647 w 300"/>
                  <a:gd name="T115" fmla="*/ 2147483647 h 336"/>
                  <a:gd name="T116" fmla="*/ 2147483647 w 300"/>
                  <a:gd name="T117" fmla="*/ 2147483647 h 336"/>
                  <a:gd name="T118" fmla="*/ 2147483647 w 300"/>
                  <a:gd name="T119" fmla="*/ 2147483647 h 336"/>
                  <a:gd name="T120" fmla="*/ 2147483647 w 300"/>
                  <a:gd name="T121" fmla="*/ 2147483647 h 3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00"/>
                  <a:gd name="T184" fmla="*/ 0 h 336"/>
                  <a:gd name="T185" fmla="*/ 300 w 300"/>
                  <a:gd name="T186" fmla="*/ 336 h 3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00" h="336">
                    <a:moveTo>
                      <a:pt x="288" y="156"/>
                    </a:moveTo>
                    <a:lnTo>
                      <a:pt x="270" y="168"/>
                    </a:lnTo>
                    <a:lnTo>
                      <a:pt x="258" y="162"/>
                    </a:lnTo>
                    <a:lnTo>
                      <a:pt x="228" y="162"/>
                    </a:lnTo>
                    <a:lnTo>
                      <a:pt x="252" y="6"/>
                    </a:lnTo>
                    <a:lnTo>
                      <a:pt x="120" y="0"/>
                    </a:lnTo>
                    <a:lnTo>
                      <a:pt x="120" y="12"/>
                    </a:lnTo>
                    <a:lnTo>
                      <a:pt x="126" y="24"/>
                    </a:lnTo>
                    <a:lnTo>
                      <a:pt x="126" y="48"/>
                    </a:lnTo>
                    <a:lnTo>
                      <a:pt x="120" y="48"/>
                    </a:lnTo>
                    <a:lnTo>
                      <a:pt x="108" y="54"/>
                    </a:lnTo>
                    <a:lnTo>
                      <a:pt x="84" y="54"/>
                    </a:lnTo>
                    <a:lnTo>
                      <a:pt x="96" y="60"/>
                    </a:lnTo>
                    <a:lnTo>
                      <a:pt x="96" y="66"/>
                    </a:lnTo>
                    <a:lnTo>
                      <a:pt x="102" y="78"/>
                    </a:lnTo>
                    <a:lnTo>
                      <a:pt x="108" y="84"/>
                    </a:lnTo>
                    <a:lnTo>
                      <a:pt x="114" y="84"/>
                    </a:lnTo>
                    <a:lnTo>
                      <a:pt x="126" y="90"/>
                    </a:lnTo>
                    <a:lnTo>
                      <a:pt x="132" y="90"/>
                    </a:lnTo>
                    <a:lnTo>
                      <a:pt x="138" y="114"/>
                    </a:lnTo>
                    <a:lnTo>
                      <a:pt x="156" y="114"/>
                    </a:lnTo>
                    <a:lnTo>
                      <a:pt x="156" y="126"/>
                    </a:lnTo>
                    <a:lnTo>
                      <a:pt x="150" y="132"/>
                    </a:lnTo>
                    <a:lnTo>
                      <a:pt x="144" y="132"/>
                    </a:lnTo>
                    <a:lnTo>
                      <a:pt x="144" y="150"/>
                    </a:lnTo>
                    <a:lnTo>
                      <a:pt x="54" y="144"/>
                    </a:lnTo>
                    <a:lnTo>
                      <a:pt x="24" y="192"/>
                    </a:lnTo>
                    <a:lnTo>
                      <a:pt x="24" y="264"/>
                    </a:lnTo>
                    <a:lnTo>
                      <a:pt x="18" y="270"/>
                    </a:lnTo>
                    <a:lnTo>
                      <a:pt x="0" y="270"/>
                    </a:lnTo>
                    <a:lnTo>
                      <a:pt x="6" y="282"/>
                    </a:lnTo>
                    <a:lnTo>
                      <a:pt x="12" y="288"/>
                    </a:lnTo>
                    <a:lnTo>
                      <a:pt x="24" y="288"/>
                    </a:lnTo>
                    <a:lnTo>
                      <a:pt x="42" y="300"/>
                    </a:lnTo>
                    <a:lnTo>
                      <a:pt x="60" y="318"/>
                    </a:lnTo>
                    <a:lnTo>
                      <a:pt x="72" y="324"/>
                    </a:lnTo>
                    <a:lnTo>
                      <a:pt x="120" y="324"/>
                    </a:lnTo>
                    <a:lnTo>
                      <a:pt x="126" y="330"/>
                    </a:lnTo>
                    <a:lnTo>
                      <a:pt x="132" y="330"/>
                    </a:lnTo>
                    <a:lnTo>
                      <a:pt x="138" y="336"/>
                    </a:lnTo>
                    <a:lnTo>
                      <a:pt x="150" y="324"/>
                    </a:lnTo>
                    <a:lnTo>
                      <a:pt x="162" y="318"/>
                    </a:lnTo>
                    <a:lnTo>
                      <a:pt x="168" y="312"/>
                    </a:lnTo>
                    <a:lnTo>
                      <a:pt x="174" y="312"/>
                    </a:lnTo>
                    <a:lnTo>
                      <a:pt x="180" y="300"/>
                    </a:lnTo>
                    <a:lnTo>
                      <a:pt x="186" y="294"/>
                    </a:lnTo>
                    <a:lnTo>
                      <a:pt x="186" y="282"/>
                    </a:lnTo>
                    <a:lnTo>
                      <a:pt x="204" y="282"/>
                    </a:lnTo>
                    <a:lnTo>
                      <a:pt x="210" y="276"/>
                    </a:lnTo>
                    <a:lnTo>
                      <a:pt x="222" y="270"/>
                    </a:lnTo>
                    <a:lnTo>
                      <a:pt x="222" y="264"/>
                    </a:lnTo>
                    <a:lnTo>
                      <a:pt x="228" y="252"/>
                    </a:lnTo>
                    <a:lnTo>
                      <a:pt x="228" y="234"/>
                    </a:lnTo>
                    <a:lnTo>
                      <a:pt x="234" y="222"/>
                    </a:lnTo>
                    <a:lnTo>
                      <a:pt x="246" y="216"/>
                    </a:lnTo>
                    <a:lnTo>
                      <a:pt x="258" y="204"/>
                    </a:lnTo>
                    <a:lnTo>
                      <a:pt x="270" y="198"/>
                    </a:lnTo>
                    <a:lnTo>
                      <a:pt x="282" y="186"/>
                    </a:lnTo>
                    <a:lnTo>
                      <a:pt x="294" y="180"/>
                    </a:lnTo>
                    <a:lnTo>
                      <a:pt x="300" y="168"/>
                    </a:lnTo>
                    <a:lnTo>
                      <a:pt x="288" y="156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inci Sans Light"/>
                  <a:ea typeface="+mn-ea"/>
                  <a:cs typeface="+mn-cs"/>
                </a:endParaRPr>
              </a:p>
            </p:txBody>
          </p:sp>
          <p:sp>
            <p:nvSpPr>
              <p:cNvPr id="208" name="Greenland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7D4D777C-FB62-35EC-89BD-1CBBADAEA7AB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065236" y="825694"/>
                <a:ext cx="1322199" cy="719187"/>
              </a:xfrm>
              <a:custGeom>
                <a:avLst/>
                <a:gdLst>
                  <a:gd name="T0" fmla="*/ 2147483647 w 732"/>
                  <a:gd name="T1" fmla="*/ 2147483647 h 398"/>
                  <a:gd name="T2" fmla="*/ 2147483647 w 732"/>
                  <a:gd name="T3" fmla="*/ 2147483647 h 398"/>
                  <a:gd name="T4" fmla="*/ 2147483647 w 732"/>
                  <a:gd name="T5" fmla="*/ 2147483647 h 398"/>
                  <a:gd name="T6" fmla="*/ 2147483647 w 732"/>
                  <a:gd name="T7" fmla="*/ 2147483647 h 398"/>
                  <a:gd name="T8" fmla="*/ 2147483647 w 732"/>
                  <a:gd name="T9" fmla="*/ 2147483647 h 398"/>
                  <a:gd name="T10" fmla="*/ 2147483647 w 732"/>
                  <a:gd name="T11" fmla="*/ 2147483647 h 398"/>
                  <a:gd name="T12" fmla="*/ 2147483647 w 732"/>
                  <a:gd name="T13" fmla="*/ 2147483647 h 398"/>
                  <a:gd name="T14" fmla="*/ 2147483647 w 732"/>
                  <a:gd name="T15" fmla="*/ 2147483647 h 398"/>
                  <a:gd name="T16" fmla="*/ 2147483647 w 732"/>
                  <a:gd name="T17" fmla="*/ 2147483647 h 398"/>
                  <a:gd name="T18" fmla="*/ 2147483647 w 732"/>
                  <a:gd name="T19" fmla="*/ 2147483647 h 398"/>
                  <a:gd name="T20" fmla="*/ 2147483647 w 732"/>
                  <a:gd name="T21" fmla="*/ 2147483647 h 398"/>
                  <a:gd name="T22" fmla="*/ 2147483647 w 732"/>
                  <a:gd name="T23" fmla="*/ 2147483647 h 398"/>
                  <a:gd name="T24" fmla="*/ 2147483647 w 732"/>
                  <a:gd name="T25" fmla="*/ 2147483647 h 398"/>
                  <a:gd name="T26" fmla="*/ 2147483647 w 732"/>
                  <a:gd name="T27" fmla="*/ 2147483647 h 398"/>
                  <a:gd name="T28" fmla="*/ 2147483647 w 732"/>
                  <a:gd name="T29" fmla="*/ 2147483647 h 398"/>
                  <a:gd name="T30" fmla="*/ 2147483647 w 732"/>
                  <a:gd name="T31" fmla="*/ 2147483647 h 398"/>
                  <a:gd name="T32" fmla="*/ 2147483647 w 732"/>
                  <a:gd name="T33" fmla="*/ 2147483647 h 398"/>
                  <a:gd name="T34" fmla="*/ 2147483647 w 732"/>
                  <a:gd name="T35" fmla="*/ 2147483647 h 398"/>
                  <a:gd name="T36" fmla="*/ 2147483647 w 732"/>
                  <a:gd name="T37" fmla="*/ 2147483647 h 398"/>
                  <a:gd name="T38" fmla="*/ 2147483647 w 732"/>
                  <a:gd name="T39" fmla="*/ 2147483647 h 398"/>
                  <a:gd name="T40" fmla="*/ 2147483647 w 732"/>
                  <a:gd name="T41" fmla="*/ 2147483647 h 398"/>
                  <a:gd name="T42" fmla="*/ 2147483647 w 732"/>
                  <a:gd name="T43" fmla="*/ 2147483647 h 398"/>
                  <a:gd name="T44" fmla="*/ 2147483647 w 732"/>
                  <a:gd name="T45" fmla="*/ 2147483647 h 398"/>
                  <a:gd name="T46" fmla="*/ 2147483647 w 732"/>
                  <a:gd name="T47" fmla="*/ 2147483647 h 398"/>
                  <a:gd name="T48" fmla="*/ 2147483647 w 732"/>
                  <a:gd name="T49" fmla="*/ 2147483647 h 398"/>
                  <a:gd name="T50" fmla="*/ 2147483647 w 732"/>
                  <a:gd name="T51" fmla="*/ 2147483647 h 398"/>
                  <a:gd name="T52" fmla="*/ 2147483647 w 732"/>
                  <a:gd name="T53" fmla="*/ 2147483647 h 398"/>
                  <a:gd name="T54" fmla="*/ 2147483647 w 732"/>
                  <a:gd name="T55" fmla="*/ 2147483647 h 398"/>
                  <a:gd name="T56" fmla="*/ 2147483647 w 732"/>
                  <a:gd name="T57" fmla="*/ 2147483647 h 398"/>
                  <a:gd name="T58" fmla="*/ 2147483647 w 732"/>
                  <a:gd name="T59" fmla="*/ 2147483647 h 398"/>
                  <a:gd name="T60" fmla="*/ 2147483647 w 732"/>
                  <a:gd name="T61" fmla="*/ 2147483647 h 398"/>
                  <a:gd name="T62" fmla="*/ 2147483647 w 732"/>
                  <a:gd name="T63" fmla="*/ 2147483647 h 398"/>
                  <a:gd name="T64" fmla="*/ 2147483647 w 732"/>
                  <a:gd name="T65" fmla="*/ 2147483647 h 398"/>
                  <a:gd name="T66" fmla="*/ 2147483647 w 732"/>
                  <a:gd name="T67" fmla="*/ 2147483647 h 398"/>
                  <a:gd name="T68" fmla="*/ 2147483647 w 732"/>
                  <a:gd name="T69" fmla="*/ 2147483647 h 398"/>
                  <a:gd name="T70" fmla="*/ 2147483647 w 732"/>
                  <a:gd name="T71" fmla="*/ 2147483647 h 398"/>
                  <a:gd name="T72" fmla="*/ 2147483647 w 732"/>
                  <a:gd name="T73" fmla="*/ 2147483647 h 398"/>
                  <a:gd name="T74" fmla="*/ 2147483647 w 732"/>
                  <a:gd name="T75" fmla="*/ 2147483647 h 398"/>
                  <a:gd name="T76" fmla="*/ 2147483647 w 732"/>
                  <a:gd name="T77" fmla="*/ 2147483647 h 398"/>
                  <a:gd name="T78" fmla="*/ 2147483647 w 732"/>
                  <a:gd name="T79" fmla="*/ 2147483647 h 398"/>
                  <a:gd name="T80" fmla="*/ 2147483647 w 732"/>
                  <a:gd name="T81" fmla="*/ 2147483647 h 398"/>
                  <a:gd name="T82" fmla="*/ 2147483647 w 732"/>
                  <a:gd name="T83" fmla="*/ 2147483647 h 398"/>
                  <a:gd name="T84" fmla="*/ 2147483647 w 732"/>
                  <a:gd name="T85" fmla="*/ 2147483647 h 398"/>
                  <a:gd name="T86" fmla="*/ 2147483647 w 732"/>
                  <a:gd name="T87" fmla="*/ 2147483647 h 398"/>
                  <a:gd name="T88" fmla="*/ 2147483647 w 732"/>
                  <a:gd name="T89" fmla="*/ 2147483647 h 398"/>
                  <a:gd name="T90" fmla="*/ 2147483647 w 732"/>
                  <a:gd name="T91" fmla="*/ 2147483647 h 398"/>
                  <a:gd name="T92" fmla="*/ 2147483647 w 732"/>
                  <a:gd name="T93" fmla="*/ 2147483647 h 398"/>
                  <a:gd name="T94" fmla="*/ 2147483647 w 732"/>
                  <a:gd name="T95" fmla="*/ 2147483647 h 398"/>
                  <a:gd name="T96" fmla="*/ 2147483647 w 732"/>
                  <a:gd name="T97" fmla="*/ 2147483647 h 398"/>
                  <a:gd name="T98" fmla="*/ 2147483647 w 732"/>
                  <a:gd name="T99" fmla="*/ 2147483647 h 398"/>
                  <a:gd name="T100" fmla="*/ 2147483647 w 732"/>
                  <a:gd name="T101" fmla="*/ 2147483647 h 398"/>
                  <a:gd name="T102" fmla="*/ 2147483647 w 732"/>
                  <a:gd name="T103" fmla="*/ 2147483647 h 398"/>
                  <a:gd name="T104" fmla="*/ 2147483647 w 732"/>
                  <a:gd name="T105" fmla="*/ 2147483647 h 398"/>
                  <a:gd name="T106" fmla="*/ 2147483647 w 732"/>
                  <a:gd name="T107" fmla="*/ 2147483647 h 398"/>
                  <a:gd name="T108" fmla="*/ 2147483647 w 732"/>
                  <a:gd name="T109" fmla="*/ 2147483647 h 398"/>
                  <a:gd name="T110" fmla="*/ 2147483647 w 732"/>
                  <a:gd name="T111" fmla="*/ 2147483647 h 398"/>
                  <a:gd name="T112" fmla="*/ 2147483647 w 732"/>
                  <a:gd name="T113" fmla="*/ 2147483647 h 398"/>
                  <a:gd name="T114" fmla="*/ 2147483647 w 732"/>
                  <a:gd name="T115" fmla="*/ 2147483647 h 398"/>
                  <a:gd name="T116" fmla="*/ 2147483647 w 732"/>
                  <a:gd name="T117" fmla="*/ 2147483647 h 398"/>
                  <a:gd name="T118" fmla="*/ 2147483647 w 732"/>
                  <a:gd name="T119" fmla="*/ 2147483647 h 398"/>
                  <a:gd name="T120" fmla="*/ 2147483647 w 732"/>
                  <a:gd name="T121" fmla="*/ 2147483647 h 398"/>
                  <a:gd name="T122" fmla="*/ 2147483647 w 732"/>
                  <a:gd name="T123" fmla="*/ 2147483647 h 39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732"/>
                  <a:gd name="T187" fmla="*/ 0 h 398"/>
                  <a:gd name="T188" fmla="*/ 732 w 732"/>
                  <a:gd name="T189" fmla="*/ 398 h 398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732" h="398">
                    <a:moveTo>
                      <a:pt x="730" y="24"/>
                    </a:moveTo>
                    <a:lnTo>
                      <a:pt x="728" y="24"/>
                    </a:lnTo>
                    <a:lnTo>
                      <a:pt x="723" y="24"/>
                    </a:lnTo>
                    <a:lnTo>
                      <a:pt x="718" y="22"/>
                    </a:lnTo>
                    <a:lnTo>
                      <a:pt x="678" y="22"/>
                    </a:lnTo>
                    <a:lnTo>
                      <a:pt x="678" y="24"/>
                    </a:lnTo>
                    <a:lnTo>
                      <a:pt x="670" y="26"/>
                    </a:lnTo>
                    <a:lnTo>
                      <a:pt x="659" y="26"/>
                    </a:lnTo>
                    <a:lnTo>
                      <a:pt x="651" y="24"/>
                    </a:lnTo>
                    <a:lnTo>
                      <a:pt x="637" y="24"/>
                    </a:lnTo>
                    <a:lnTo>
                      <a:pt x="623" y="29"/>
                    </a:lnTo>
                    <a:lnTo>
                      <a:pt x="616" y="34"/>
                    </a:lnTo>
                    <a:lnTo>
                      <a:pt x="611" y="34"/>
                    </a:lnTo>
                    <a:lnTo>
                      <a:pt x="606" y="34"/>
                    </a:lnTo>
                    <a:lnTo>
                      <a:pt x="604" y="36"/>
                    </a:lnTo>
                    <a:lnTo>
                      <a:pt x="602" y="36"/>
                    </a:lnTo>
                    <a:lnTo>
                      <a:pt x="597" y="38"/>
                    </a:lnTo>
                    <a:lnTo>
                      <a:pt x="592" y="38"/>
                    </a:lnTo>
                    <a:lnTo>
                      <a:pt x="599" y="34"/>
                    </a:lnTo>
                    <a:lnTo>
                      <a:pt x="609" y="31"/>
                    </a:lnTo>
                    <a:lnTo>
                      <a:pt x="621" y="26"/>
                    </a:lnTo>
                    <a:lnTo>
                      <a:pt x="623" y="24"/>
                    </a:lnTo>
                    <a:lnTo>
                      <a:pt x="618" y="19"/>
                    </a:lnTo>
                    <a:lnTo>
                      <a:pt x="606" y="19"/>
                    </a:lnTo>
                    <a:lnTo>
                      <a:pt x="604" y="22"/>
                    </a:lnTo>
                    <a:lnTo>
                      <a:pt x="602" y="22"/>
                    </a:lnTo>
                    <a:lnTo>
                      <a:pt x="597" y="24"/>
                    </a:lnTo>
                    <a:lnTo>
                      <a:pt x="594" y="24"/>
                    </a:lnTo>
                    <a:lnTo>
                      <a:pt x="566" y="26"/>
                    </a:lnTo>
                    <a:lnTo>
                      <a:pt x="566" y="29"/>
                    </a:lnTo>
                    <a:lnTo>
                      <a:pt x="563" y="29"/>
                    </a:lnTo>
                    <a:lnTo>
                      <a:pt x="566" y="26"/>
                    </a:lnTo>
                    <a:lnTo>
                      <a:pt x="568" y="26"/>
                    </a:lnTo>
                    <a:lnTo>
                      <a:pt x="573" y="26"/>
                    </a:lnTo>
                    <a:lnTo>
                      <a:pt x="578" y="24"/>
                    </a:lnTo>
                    <a:lnTo>
                      <a:pt x="580" y="24"/>
                    </a:lnTo>
                    <a:lnTo>
                      <a:pt x="582" y="24"/>
                    </a:lnTo>
                    <a:lnTo>
                      <a:pt x="585" y="22"/>
                    </a:lnTo>
                    <a:lnTo>
                      <a:pt x="578" y="19"/>
                    </a:lnTo>
                    <a:lnTo>
                      <a:pt x="552" y="19"/>
                    </a:lnTo>
                    <a:lnTo>
                      <a:pt x="542" y="22"/>
                    </a:lnTo>
                    <a:lnTo>
                      <a:pt x="525" y="19"/>
                    </a:lnTo>
                    <a:lnTo>
                      <a:pt x="523" y="19"/>
                    </a:lnTo>
                    <a:lnTo>
                      <a:pt x="523" y="22"/>
                    </a:lnTo>
                    <a:lnTo>
                      <a:pt x="518" y="22"/>
                    </a:lnTo>
                    <a:lnTo>
                      <a:pt x="514" y="24"/>
                    </a:lnTo>
                    <a:lnTo>
                      <a:pt x="511" y="24"/>
                    </a:lnTo>
                    <a:lnTo>
                      <a:pt x="509" y="24"/>
                    </a:lnTo>
                    <a:lnTo>
                      <a:pt x="506" y="24"/>
                    </a:lnTo>
                    <a:lnTo>
                      <a:pt x="509" y="22"/>
                    </a:lnTo>
                    <a:lnTo>
                      <a:pt x="518" y="19"/>
                    </a:lnTo>
                    <a:lnTo>
                      <a:pt x="530" y="19"/>
                    </a:lnTo>
                    <a:lnTo>
                      <a:pt x="563" y="19"/>
                    </a:lnTo>
                    <a:lnTo>
                      <a:pt x="580" y="17"/>
                    </a:lnTo>
                    <a:lnTo>
                      <a:pt x="625" y="17"/>
                    </a:lnTo>
                    <a:lnTo>
                      <a:pt x="632" y="14"/>
                    </a:lnTo>
                    <a:lnTo>
                      <a:pt x="628" y="12"/>
                    </a:lnTo>
                    <a:lnTo>
                      <a:pt x="618" y="10"/>
                    </a:lnTo>
                    <a:lnTo>
                      <a:pt x="592" y="10"/>
                    </a:lnTo>
                    <a:lnTo>
                      <a:pt x="594" y="10"/>
                    </a:lnTo>
                    <a:lnTo>
                      <a:pt x="597" y="7"/>
                    </a:lnTo>
                    <a:lnTo>
                      <a:pt x="594" y="5"/>
                    </a:lnTo>
                    <a:lnTo>
                      <a:pt x="585" y="5"/>
                    </a:lnTo>
                    <a:lnTo>
                      <a:pt x="582" y="7"/>
                    </a:lnTo>
                    <a:lnTo>
                      <a:pt x="568" y="7"/>
                    </a:lnTo>
                    <a:lnTo>
                      <a:pt x="566" y="5"/>
                    </a:lnTo>
                    <a:lnTo>
                      <a:pt x="571" y="5"/>
                    </a:lnTo>
                    <a:lnTo>
                      <a:pt x="573" y="5"/>
                    </a:lnTo>
                    <a:lnTo>
                      <a:pt x="578" y="5"/>
                    </a:lnTo>
                    <a:lnTo>
                      <a:pt x="578" y="2"/>
                    </a:lnTo>
                    <a:lnTo>
                      <a:pt x="575" y="2"/>
                    </a:lnTo>
                    <a:lnTo>
                      <a:pt x="571" y="0"/>
                    </a:lnTo>
                    <a:lnTo>
                      <a:pt x="537" y="0"/>
                    </a:lnTo>
                    <a:lnTo>
                      <a:pt x="528" y="2"/>
                    </a:lnTo>
                    <a:lnTo>
                      <a:pt x="518" y="2"/>
                    </a:lnTo>
                    <a:lnTo>
                      <a:pt x="509" y="0"/>
                    </a:lnTo>
                    <a:lnTo>
                      <a:pt x="483" y="0"/>
                    </a:lnTo>
                    <a:lnTo>
                      <a:pt x="478" y="2"/>
                    </a:lnTo>
                    <a:lnTo>
                      <a:pt x="454" y="2"/>
                    </a:lnTo>
                    <a:lnTo>
                      <a:pt x="452" y="0"/>
                    </a:lnTo>
                    <a:lnTo>
                      <a:pt x="447" y="0"/>
                    </a:lnTo>
                    <a:lnTo>
                      <a:pt x="445" y="2"/>
                    </a:lnTo>
                    <a:lnTo>
                      <a:pt x="442" y="2"/>
                    </a:lnTo>
                    <a:lnTo>
                      <a:pt x="442" y="5"/>
                    </a:lnTo>
                    <a:lnTo>
                      <a:pt x="445" y="5"/>
                    </a:lnTo>
                    <a:lnTo>
                      <a:pt x="447" y="5"/>
                    </a:lnTo>
                    <a:lnTo>
                      <a:pt x="442" y="7"/>
                    </a:lnTo>
                    <a:lnTo>
                      <a:pt x="428" y="7"/>
                    </a:lnTo>
                    <a:lnTo>
                      <a:pt x="409" y="5"/>
                    </a:lnTo>
                    <a:lnTo>
                      <a:pt x="378" y="5"/>
                    </a:lnTo>
                    <a:lnTo>
                      <a:pt x="373" y="5"/>
                    </a:lnTo>
                    <a:lnTo>
                      <a:pt x="371" y="5"/>
                    </a:lnTo>
                    <a:lnTo>
                      <a:pt x="368" y="7"/>
                    </a:lnTo>
                    <a:lnTo>
                      <a:pt x="366" y="7"/>
                    </a:lnTo>
                    <a:lnTo>
                      <a:pt x="366" y="10"/>
                    </a:lnTo>
                    <a:lnTo>
                      <a:pt x="368" y="10"/>
                    </a:lnTo>
                    <a:lnTo>
                      <a:pt x="378" y="10"/>
                    </a:lnTo>
                    <a:lnTo>
                      <a:pt x="387" y="10"/>
                    </a:lnTo>
                    <a:lnTo>
                      <a:pt x="399" y="12"/>
                    </a:lnTo>
                    <a:lnTo>
                      <a:pt x="404" y="12"/>
                    </a:lnTo>
                    <a:lnTo>
                      <a:pt x="426" y="14"/>
                    </a:lnTo>
                    <a:lnTo>
                      <a:pt x="399" y="14"/>
                    </a:lnTo>
                    <a:lnTo>
                      <a:pt x="395" y="14"/>
                    </a:lnTo>
                    <a:lnTo>
                      <a:pt x="392" y="14"/>
                    </a:lnTo>
                    <a:lnTo>
                      <a:pt x="387" y="12"/>
                    </a:lnTo>
                    <a:lnTo>
                      <a:pt x="378" y="12"/>
                    </a:lnTo>
                    <a:lnTo>
                      <a:pt x="380" y="14"/>
                    </a:lnTo>
                    <a:lnTo>
                      <a:pt x="383" y="14"/>
                    </a:lnTo>
                    <a:lnTo>
                      <a:pt x="385" y="14"/>
                    </a:lnTo>
                    <a:lnTo>
                      <a:pt x="376" y="14"/>
                    </a:lnTo>
                    <a:lnTo>
                      <a:pt x="373" y="17"/>
                    </a:lnTo>
                    <a:lnTo>
                      <a:pt x="373" y="19"/>
                    </a:lnTo>
                    <a:lnTo>
                      <a:pt x="371" y="22"/>
                    </a:lnTo>
                    <a:lnTo>
                      <a:pt x="371" y="24"/>
                    </a:lnTo>
                    <a:lnTo>
                      <a:pt x="368" y="24"/>
                    </a:lnTo>
                    <a:lnTo>
                      <a:pt x="366" y="24"/>
                    </a:lnTo>
                    <a:lnTo>
                      <a:pt x="364" y="24"/>
                    </a:lnTo>
                    <a:lnTo>
                      <a:pt x="359" y="24"/>
                    </a:lnTo>
                    <a:lnTo>
                      <a:pt x="357" y="22"/>
                    </a:lnTo>
                    <a:lnTo>
                      <a:pt x="345" y="19"/>
                    </a:lnTo>
                    <a:lnTo>
                      <a:pt x="330" y="14"/>
                    </a:lnTo>
                    <a:lnTo>
                      <a:pt x="309" y="14"/>
                    </a:lnTo>
                    <a:lnTo>
                      <a:pt x="309" y="24"/>
                    </a:lnTo>
                    <a:lnTo>
                      <a:pt x="297" y="24"/>
                    </a:lnTo>
                    <a:lnTo>
                      <a:pt x="292" y="22"/>
                    </a:lnTo>
                    <a:lnTo>
                      <a:pt x="288" y="22"/>
                    </a:lnTo>
                    <a:lnTo>
                      <a:pt x="285" y="19"/>
                    </a:lnTo>
                    <a:lnTo>
                      <a:pt x="278" y="19"/>
                    </a:lnTo>
                    <a:lnTo>
                      <a:pt x="273" y="22"/>
                    </a:lnTo>
                    <a:lnTo>
                      <a:pt x="273" y="24"/>
                    </a:lnTo>
                    <a:lnTo>
                      <a:pt x="269" y="24"/>
                    </a:lnTo>
                    <a:lnTo>
                      <a:pt x="271" y="19"/>
                    </a:lnTo>
                    <a:lnTo>
                      <a:pt x="269" y="17"/>
                    </a:lnTo>
                    <a:lnTo>
                      <a:pt x="238" y="17"/>
                    </a:lnTo>
                    <a:lnTo>
                      <a:pt x="228" y="19"/>
                    </a:lnTo>
                    <a:lnTo>
                      <a:pt x="209" y="19"/>
                    </a:lnTo>
                    <a:lnTo>
                      <a:pt x="214" y="22"/>
                    </a:lnTo>
                    <a:lnTo>
                      <a:pt x="223" y="26"/>
                    </a:lnTo>
                    <a:lnTo>
                      <a:pt x="226" y="29"/>
                    </a:lnTo>
                    <a:lnTo>
                      <a:pt x="223" y="29"/>
                    </a:lnTo>
                    <a:lnTo>
                      <a:pt x="223" y="26"/>
                    </a:lnTo>
                    <a:lnTo>
                      <a:pt x="214" y="24"/>
                    </a:lnTo>
                    <a:lnTo>
                      <a:pt x="207" y="24"/>
                    </a:lnTo>
                    <a:lnTo>
                      <a:pt x="202" y="22"/>
                    </a:lnTo>
                    <a:lnTo>
                      <a:pt x="197" y="22"/>
                    </a:lnTo>
                    <a:lnTo>
                      <a:pt x="192" y="19"/>
                    </a:lnTo>
                    <a:lnTo>
                      <a:pt x="190" y="19"/>
                    </a:lnTo>
                    <a:lnTo>
                      <a:pt x="188" y="22"/>
                    </a:lnTo>
                    <a:lnTo>
                      <a:pt x="185" y="24"/>
                    </a:lnTo>
                    <a:lnTo>
                      <a:pt x="183" y="26"/>
                    </a:lnTo>
                    <a:lnTo>
                      <a:pt x="178" y="29"/>
                    </a:lnTo>
                    <a:lnTo>
                      <a:pt x="176" y="29"/>
                    </a:lnTo>
                    <a:lnTo>
                      <a:pt x="171" y="31"/>
                    </a:lnTo>
                    <a:lnTo>
                      <a:pt x="150" y="31"/>
                    </a:lnTo>
                    <a:lnTo>
                      <a:pt x="143" y="34"/>
                    </a:lnTo>
                    <a:lnTo>
                      <a:pt x="133" y="36"/>
                    </a:lnTo>
                    <a:lnTo>
                      <a:pt x="124" y="38"/>
                    </a:lnTo>
                    <a:lnTo>
                      <a:pt x="119" y="38"/>
                    </a:lnTo>
                    <a:lnTo>
                      <a:pt x="102" y="41"/>
                    </a:lnTo>
                    <a:lnTo>
                      <a:pt x="97" y="43"/>
                    </a:lnTo>
                    <a:lnTo>
                      <a:pt x="100" y="46"/>
                    </a:lnTo>
                    <a:lnTo>
                      <a:pt x="105" y="48"/>
                    </a:lnTo>
                    <a:lnTo>
                      <a:pt x="126" y="48"/>
                    </a:lnTo>
                    <a:lnTo>
                      <a:pt x="116" y="50"/>
                    </a:lnTo>
                    <a:lnTo>
                      <a:pt x="112" y="55"/>
                    </a:lnTo>
                    <a:lnTo>
                      <a:pt x="109" y="55"/>
                    </a:lnTo>
                    <a:lnTo>
                      <a:pt x="93" y="60"/>
                    </a:lnTo>
                    <a:lnTo>
                      <a:pt x="88" y="60"/>
                    </a:lnTo>
                    <a:lnTo>
                      <a:pt x="66" y="60"/>
                    </a:lnTo>
                    <a:lnTo>
                      <a:pt x="57" y="62"/>
                    </a:lnTo>
                    <a:lnTo>
                      <a:pt x="47" y="65"/>
                    </a:lnTo>
                    <a:lnTo>
                      <a:pt x="45" y="67"/>
                    </a:lnTo>
                    <a:lnTo>
                      <a:pt x="40" y="67"/>
                    </a:lnTo>
                    <a:lnTo>
                      <a:pt x="38" y="65"/>
                    </a:lnTo>
                    <a:lnTo>
                      <a:pt x="31" y="70"/>
                    </a:lnTo>
                    <a:lnTo>
                      <a:pt x="9" y="70"/>
                    </a:lnTo>
                    <a:lnTo>
                      <a:pt x="7" y="70"/>
                    </a:lnTo>
                    <a:lnTo>
                      <a:pt x="2" y="70"/>
                    </a:lnTo>
                    <a:lnTo>
                      <a:pt x="0" y="74"/>
                    </a:lnTo>
                    <a:lnTo>
                      <a:pt x="2" y="74"/>
                    </a:lnTo>
                    <a:lnTo>
                      <a:pt x="9" y="79"/>
                    </a:lnTo>
                    <a:lnTo>
                      <a:pt x="12" y="82"/>
                    </a:lnTo>
                    <a:lnTo>
                      <a:pt x="14" y="84"/>
                    </a:lnTo>
                    <a:lnTo>
                      <a:pt x="24" y="79"/>
                    </a:lnTo>
                    <a:lnTo>
                      <a:pt x="24" y="84"/>
                    </a:lnTo>
                    <a:lnTo>
                      <a:pt x="28" y="86"/>
                    </a:lnTo>
                    <a:lnTo>
                      <a:pt x="33" y="86"/>
                    </a:lnTo>
                    <a:lnTo>
                      <a:pt x="36" y="84"/>
                    </a:lnTo>
                    <a:lnTo>
                      <a:pt x="38" y="84"/>
                    </a:lnTo>
                    <a:lnTo>
                      <a:pt x="40" y="82"/>
                    </a:lnTo>
                    <a:lnTo>
                      <a:pt x="40" y="84"/>
                    </a:lnTo>
                    <a:lnTo>
                      <a:pt x="43" y="86"/>
                    </a:lnTo>
                    <a:lnTo>
                      <a:pt x="45" y="86"/>
                    </a:lnTo>
                    <a:lnTo>
                      <a:pt x="47" y="84"/>
                    </a:lnTo>
                    <a:lnTo>
                      <a:pt x="52" y="84"/>
                    </a:lnTo>
                    <a:lnTo>
                      <a:pt x="57" y="84"/>
                    </a:lnTo>
                    <a:lnTo>
                      <a:pt x="59" y="82"/>
                    </a:lnTo>
                    <a:lnTo>
                      <a:pt x="64" y="82"/>
                    </a:lnTo>
                    <a:lnTo>
                      <a:pt x="64" y="84"/>
                    </a:lnTo>
                    <a:lnTo>
                      <a:pt x="64" y="86"/>
                    </a:lnTo>
                    <a:lnTo>
                      <a:pt x="62" y="86"/>
                    </a:lnTo>
                    <a:lnTo>
                      <a:pt x="57" y="91"/>
                    </a:lnTo>
                    <a:lnTo>
                      <a:pt x="55" y="91"/>
                    </a:lnTo>
                    <a:lnTo>
                      <a:pt x="52" y="89"/>
                    </a:lnTo>
                    <a:lnTo>
                      <a:pt x="40" y="89"/>
                    </a:lnTo>
                    <a:lnTo>
                      <a:pt x="36" y="91"/>
                    </a:lnTo>
                    <a:lnTo>
                      <a:pt x="33" y="91"/>
                    </a:lnTo>
                    <a:lnTo>
                      <a:pt x="21" y="89"/>
                    </a:lnTo>
                    <a:lnTo>
                      <a:pt x="19" y="89"/>
                    </a:lnTo>
                    <a:lnTo>
                      <a:pt x="14" y="86"/>
                    </a:lnTo>
                    <a:lnTo>
                      <a:pt x="7" y="86"/>
                    </a:lnTo>
                    <a:lnTo>
                      <a:pt x="2" y="89"/>
                    </a:lnTo>
                    <a:lnTo>
                      <a:pt x="2" y="93"/>
                    </a:lnTo>
                    <a:lnTo>
                      <a:pt x="2" y="96"/>
                    </a:lnTo>
                    <a:lnTo>
                      <a:pt x="7" y="98"/>
                    </a:lnTo>
                    <a:lnTo>
                      <a:pt x="19" y="98"/>
                    </a:lnTo>
                    <a:lnTo>
                      <a:pt x="17" y="101"/>
                    </a:lnTo>
                    <a:lnTo>
                      <a:pt x="14" y="101"/>
                    </a:lnTo>
                    <a:lnTo>
                      <a:pt x="9" y="101"/>
                    </a:lnTo>
                    <a:lnTo>
                      <a:pt x="12" y="103"/>
                    </a:lnTo>
                    <a:lnTo>
                      <a:pt x="19" y="105"/>
                    </a:lnTo>
                    <a:lnTo>
                      <a:pt x="21" y="105"/>
                    </a:lnTo>
                    <a:lnTo>
                      <a:pt x="24" y="108"/>
                    </a:lnTo>
                    <a:lnTo>
                      <a:pt x="33" y="108"/>
                    </a:lnTo>
                    <a:lnTo>
                      <a:pt x="33" y="105"/>
                    </a:lnTo>
                    <a:lnTo>
                      <a:pt x="36" y="105"/>
                    </a:lnTo>
                    <a:lnTo>
                      <a:pt x="38" y="105"/>
                    </a:lnTo>
                    <a:lnTo>
                      <a:pt x="43" y="108"/>
                    </a:lnTo>
                    <a:lnTo>
                      <a:pt x="52" y="105"/>
                    </a:lnTo>
                    <a:lnTo>
                      <a:pt x="52" y="108"/>
                    </a:lnTo>
                    <a:lnTo>
                      <a:pt x="57" y="108"/>
                    </a:lnTo>
                    <a:lnTo>
                      <a:pt x="62" y="105"/>
                    </a:lnTo>
                    <a:lnTo>
                      <a:pt x="64" y="105"/>
                    </a:lnTo>
                    <a:lnTo>
                      <a:pt x="69" y="103"/>
                    </a:lnTo>
                    <a:lnTo>
                      <a:pt x="76" y="105"/>
                    </a:lnTo>
                    <a:lnTo>
                      <a:pt x="81" y="105"/>
                    </a:lnTo>
                    <a:lnTo>
                      <a:pt x="83" y="105"/>
                    </a:lnTo>
                    <a:lnTo>
                      <a:pt x="85" y="103"/>
                    </a:lnTo>
                    <a:lnTo>
                      <a:pt x="88" y="103"/>
                    </a:lnTo>
                    <a:lnTo>
                      <a:pt x="93" y="105"/>
                    </a:lnTo>
                    <a:lnTo>
                      <a:pt x="97" y="105"/>
                    </a:lnTo>
                    <a:lnTo>
                      <a:pt x="112" y="105"/>
                    </a:lnTo>
                    <a:lnTo>
                      <a:pt x="121" y="110"/>
                    </a:lnTo>
                    <a:lnTo>
                      <a:pt x="124" y="110"/>
                    </a:lnTo>
                    <a:lnTo>
                      <a:pt x="128" y="115"/>
                    </a:lnTo>
                    <a:lnTo>
                      <a:pt x="135" y="115"/>
                    </a:lnTo>
                    <a:lnTo>
                      <a:pt x="133" y="117"/>
                    </a:lnTo>
                    <a:lnTo>
                      <a:pt x="133" y="120"/>
                    </a:lnTo>
                    <a:lnTo>
                      <a:pt x="133" y="125"/>
                    </a:lnTo>
                    <a:lnTo>
                      <a:pt x="138" y="125"/>
                    </a:lnTo>
                    <a:lnTo>
                      <a:pt x="140" y="125"/>
                    </a:lnTo>
                    <a:lnTo>
                      <a:pt x="145" y="127"/>
                    </a:lnTo>
                    <a:lnTo>
                      <a:pt x="147" y="129"/>
                    </a:lnTo>
                    <a:lnTo>
                      <a:pt x="143" y="134"/>
                    </a:lnTo>
                    <a:lnTo>
                      <a:pt x="145" y="141"/>
                    </a:lnTo>
                    <a:lnTo>
                      <a:pt x="152" y="144"/>
                    </a:lnTo>
                    <a:lnTo>
                      <a:pt x="145" y="149"/>
                    </a:lnTo>
                    <a:lnTo>
                      <a:pt x="150" y="151"/>
                    </a:lnTo>
                    <a:lnTo>
                      <a:pt x="147" y="151"/>
                    </a:lnTo>
                    <a:lnTo>
                      <a:pt x="145" y="153"/>
                    </a:lnTo>
                    <a:lnTo>
                      <a:pt x="145" y="156"/>
                    </a:lnTo>
                    <a:lnTo>
                      <a:pt x="150" y="161"/>
                    </a:lnTo>
                    <a:lnTo>
                      <a:pt x="152" y="161"/>
                    </a:lnTo>
                    <a:lnTo>
                      <a:pt x="152" y="163"/>
                    </a:lnTo>
                    <a:lnTo>
                      <a:pt x="147" y="165"/>
                    </a:lnTo>
                    <a:lnTo>
                      <a:pt x="145" y="168"/>
                    </a:lnTo>
                    <a:lnTo>
                      <a:pt x="143" y="168"/>
                    </a:lnTo>
                    <a:lnTo>
                      <a:pt x="147" y="170"/>
                    </a:lnTo>
                    <a:lnTo>
                      <a:pt x="143" y="170"/>
                    </a:lnTo>
                    <a:lnTo>
                      <a:pt x="140" y="170"/>
                    </a:lnTo>
                    <a:lnTo>
                      <a:pt x="138" y="170"/>
                    </a:lnTo>
                    <a:lnTo>
                      <a:pt x="133" y="173"/>
                    </a:lnTo>
                    <a:lnTo>
                      <a:pt x="131" y="173"/>
                    </a:lnTo>
                    <a:lnTo>
                      <a:pt x="131" y="175"/>
                    </a:lnTo>
                    <a:lnTo>
                      <a:pt x="143" y="175"/>
                    </a:lnTo>
                    <a:lnTo>
                      <a:pt x="138" y="180"/>
                    </a:lnTo>
                    <a:lnTo>
                      <a:pt x="126" y="180"/>
                    </a:lnTo>
                    <a:lnTo>
                      <a:pt x="124" y="180"/>
                    </a:lnTo>
                    <a:lnTo>
                      <a:pt x="124" y="182"/>
                    </a:lnTo>
                    <a:lnTo>
                      <a:pt x="133" y="189"/>
                    </a:lnTo>
                    <a:lnTo>
                      <a:pt x="138" y="189"/>
                    </a:lnTo>
                    <a:lnTo>
                      <a:pt x="145" y="184"/>
                    </a:lnTo>
                    <a:lnTo>
                      <a:pt x="147" y="184"/>
                    </a:lnTo>
                    <a:lnTo>
                      <a:pt x="152" y="184"/>
                    </a:lnTo>
                    <a:lnTo>
                      <a:pt x="154" y="182"/>
                    </a:lnTo>
                    <a:lnTo>
                      <a:pt x="157" y="182"/>
                    </a:lnTo>
                    <a:lnTo>
                      <a:pt x="157" y="180"/>
                    </a:lnTo>
                    <a:lnTo>
                      <a:pt x="157" y="175"/>
                    </a:lnTo>
                    <a:lnTo>
                      <a:pt x="159" y="173"/>
                    </a:lnTo>
                    <a:lnTo>
                      <a:pt x="159" y="180"/>
                    </a:lnTo>
                    <a:lnTo>
                      <a:pt x="166" y="175"/>
                    </a:lnTo>
                    <a:lnTo>
                      <a:pt x="164" y="177"/>
                    </a:lnTo>
                    <a:lnTo>
                      <a:pt x="164" y="180"/>
                    </a:lnTo>
                    <a:lnTo>
                      <a:pt x="166" y="180"/>
                    </a:lnTo>
                    <a:lnTo>
                      <a:pt x="169" y="182"/>
                    </a:lnTo>
                    <a:lnTo>
                      <a:pt x="176" y="182"/>
                    </a:lnTo>
                    <a:lnTo>
                      <a:pt x="171" y="187"/>
                    </a:lnTo>
                    <a:lnTo>
                      <a:pt x="171" y="189"/>
                    </a:lnTo>
                    <a:lnTo>
                      <a:pt x="173" y="192"/>
                    </a:lnTo>
                    <a:lnTo>
                      <a:pt x="176" y="194"/>
                    </a:lnTo>
                    <a:lnTo>
                      <a:pt x="178" y="196"/>
                    </a:lnTo>
                    <a:lnTo>
                      <a:pt x="181" y="199"/>
                    </a:lnTo>
                    <a:lnTo>
                      <a:pt x="178" y="201"/>
                    </a:lnTo>
                    <a:lnTo>
                      <a:pt x="173" y="201"/>
                    </a:lnTo>
                    <a:lnTo>
                      <a:pt x="173" y="204"/>
                    </a:lnTo>
                    <a:lnTo>
                      <a:pt x="166" y="204"/>
                    </a:lnTo>
                    <a:lnTo>
                      <a:pt x="164" y="201"/>
                    </a:lnTo>
                    <a:lnTo>
                      <a:pt x="162" y="201"/>
                    </a:lnTo>
                    <a:lnTo>
                      <a:pt x="159" y="201"/>
                    </a:lnTo>
                    <a:lnTo>
                      <a:pt x="157" y="199"/>
                    </a:lnTo>
                    <a:lnTo>
                      <a:pt x="143" y="199"/>
                    </a:lnTo>
                    <a:lnTo>
                      <a:pt x="140" y="196"/>
                    </a:lnTo>
                    <a:lnTo>
                      <a:pt x="138" y="194"/>
                    </a:lnTo>
                    <a:lnTo>
                      <a:pt x="131" y="194"/>
                    </a:lnTo>
                    <a:lnTo>
                      <a:pt x="128" y="199"/>
                    </a:lnTo>
                    <a:lnTo>
                      <a:pt x="128" y="201"/>
                    </a:lnTo>
                    <a:lnTo>
                      <a:pt x="133" y="201"/>
                    </a:lnTo>
                    <a:lnTo>
                      <a:pt x="133" y="204"/>
                    </a:lnTo>
                    <a:lnTo>
                      <a:pt x="140" y="204"/>
                    </a:lnTo>
                    <a:lnTo>
                      <a:pt x="143" y="206"/>
                    </a:lnTo>
                    <a:lnTo>
                      <a:pt x="145" y="206"/>
                    </a:lnTo>
                    <a:lnTo>
                      <a:pt x="147" y="206"/>
                    </a:lnTo>
                    <a:lnTo>
                      <a:pt x="152" y="211"/>
                    </a:lnTo>
                    <a:lnTo>
                      <a:pt x="162" y="211"/>
                    </a:lnTo>
                    <a:lnTo>
                      <a:pt x="164" y="211"/>
                    </a:lnTo>
                    <a:lnTo>
                      <a:pt x="166" y="211"/>
                    </a:lnTo>
                    <a:lnTo>
                      <a:pt x="173" y="213"/>
                    </a:lnTo>
                    <a:lnTo>
                      <a:pt x="178" y="208"/>
                    </a:lnTo>
                    <a:lnTo>
                      <a:pt x="178" y="216"/>
                    </a:lnTo>
                    <a:lnTo>
                      <a:pt x="176" y="213"/>
                    </a:lnTo>
                    <a:lnTo>
                      <a:pt x="173" y="213"/>
                    </a:lnTo>
                    <a:lnTo>
                      <a:pt x="171" y="213"/>
                    </a:lnTo>
                    <a:lnTo>
                      <a:pt x="171" y="216"/>
                    </a:lnTo>
                    <a:lnTo>
                      <a:pt x="173" y="220"/>
                    </a:lnTo>
                    <a:lnTo>
                      <a:pt x="169" y="220"/>
                    </a:lnTo>
                    <a:lnTo>
                      <a:pt x="166" y="220"/>
                    </a:lnTo>
                    <a:lnTo>
                      <a:pt x="164" y="220"/>
                    </a:lnTo>
                    <a:lnTo>
                      <a:pt x="164" y="223"/>
                    </a:lnTo>
                    <a:lnTo>
                      <a:pt x="164" y="225"/>
                    </a:lnTo>
                    <a:lnTo>
                      <a:pt x="173" y="225"/>
                    </a:lnTo>
                    <a:lnTo>
                      <a:pt x="171" y="225"/>
                    </a:lnTo>
                    <a:lnTo>
                      <a:pt x="171" y="228"/>
                    </a:lnTo>
                    <a:lnTo>
                      <a:pt x="169" y="230"/>
                    </a:lnTo>
                    <a:lnTo>
                      <a:pt x="162" y="225"/>
                    </a:lnTo>
                    <a:lnTo>
                      <a:pt x="159" y="225"/>
                    </a:lnTo>
                    <a:lnTo>
                      <a:pt x="159" y="228"/>
                    </a:lnTo>
                    <a:lnTo>
                      <a:pt x="159" y="230"/>
                    </a:lnTo>
                    <a:lnTo>
                      <a:pt x="162" y="232"/>
                    </a:lnTo>
                    <a:lnTo>
                      <a:pt x="157" y="232"/>
                    </a:lnTo>
                    <a:lnTo>
                      <a:pt x="157" y="237"/>
                    </a:lnTo>
                    <a:lnTo>
                      <a:pt x="154" y="237"/>
                    </a:lnTo>
                    <a:lnTo>
                      <a:pt x="152" y="240"/>
                    </a:lnTo>
                    <a:lnTo>
                      <a:pt x="152" y="242"/>
                    </a:lnTo>
                    <a:lnTo>
                      <a:pt x="157" y="247"/>
                    </a:lnTo>
                    <a:lnTo>
                      <a:pt x="159" y="247"/>
                    </a:lnTo>
                    <a:lnTo>
                      <a:pt x="159" y="252"/>
                    </a:lnTo>
                    <a:lnTo>
                      <a:pt x="157" y="252"/>
                    </a:lnTo>
                    <a:lnTo>
                      <a:pt x="154" y="252"/>
                    </a:lnTo>
                    <a:lnTo>
                      <a:pt x="152" y="249"/>
                    </a:lnTo>
                    <a:lnTo>
                      <a:pt x="150" y="244"/>
                    </a:lnTo>
                    <a:lnTo>
                      <a:pt x="147" y="242"/>
                    </a:lnTo>
                    <a:lnTo>
                      <a:pt x="147" y="240"/>
                    </a:lnTo>
                    <a:lnTo>
                      <a:pt x="145" y="237"/>
                    </a:lnTo>
                    <a:lnTo>
                      <a:pt x="143" y="235"/>
                    </a:lnTo>
                    <a:lnTo>
                      <a:pt x="140" y="235"/>
                    </a:lnTo>
                    <a:lnTo>
                      <a:pt x="135" y="235"/>
                    </a:lnTo>
                    <a:lnTo>
                      <a:pt x="133" y="235"/>
                    </a:lnTo>
                    <a:lnTo>
                      <a:pt x="128" y="240"/>
                    </a:lnTo>
                    <a:lnTo>
                      <a:pt x="128" y="242"/>
                    </a:lnTo>
                    <a:lnTo>
                      <a:pt x="133" y="244"/>
                    </a:lnTo>
                    <a:lnTo>
                      <a:pt x="138" y="244"/>
                    </a:lnTo>
                    <a:lnTo>
                      <a:pt x="140" y="247"/>
                    </a:lnTo>
                    <a:lnTo>
                      <a:pt x="135" y="249"/>
                    </a:lnTo>
                    <a:lnTo>
                      <a:pt x="131" y="249"/>
                    </a:lnTo>
                    <a:lnTo>
                      <a:pt x="128" y="247"/>
                    </a:lnTo>
                    <a:lnTo>
                      <a:pt x="121" y="247"/>
                    </a:lnTo>
                    <a:lnTo>
                      <a:pt x="119" y="249"/>
                    </a:lnTo>
                    <a:lnTo>
                      <a:pt x="116" y="249"/>
                    </a:lnTo>
                    <a:lnTo>
                      <a:pt x="114" y="249"/>
                    </a:lnTo>
                    <a:lnTo>
                      <a:pt x="112" y="252"/>
                    </a:lnTo>
                    <a:lnTo>
                      <a:pt x="109" y="252"/>
                    </a:lnTo>
                    <a:lnTo>
                      <a:pt x="121" y="252"/>
                    </a:lnTo>
                    <a:lnTo>
                      <a:pt x="126" y="252"/>
                    </a:lnTo>
                    <a:lnTo>
                      <a:pt x="140" y="252"/>
                    </a:lnTo>
                    <a:lnTo>
                      <a:pt x="143" y="252"/>
                    </a:lnTo>
                    <a:lnTo>
                      <a:pt x="131" y="252"/>
                    </a:lnTo>
                    <a:lnTo>
                      <a:pt x="112" y="256"/>
                    </a:lnTo>
                    <a:lnTo>
                      <a:pt x="107" y="256"/>
                    </a:lnTo>
                    <a:lnTo>
                      <a:pt x="105" y="259"/>
                    </a:lnTo>
                    <a:lnTo>
                      <a:pt x="107" y="259"/>
                    </a:lnTo>
                    <a:lnTo>
                      <a:pt x="107" y="261"/>
                    </a:lnTo>
                    <a:lnTo>
                      <a:pt x="114" y="261"/>
                    </a:lnTo>
                    <a:lnTo>
                      <a:pt x="119" y="259"/>
                    </a:lnTo>
                    <a:lnTo>
                      <a:pt x="124" y="259"/>
                    </a:lnTo>
                    <a:lnTo>
                      <a:pt x="128" y="256"/>
                    </a:lnTo>
                    <a:lnTo>
                      <a:pt x="138" y="256"/>
                    </a:lnTo>
                    <a:lnTo>
                      <a:pt x="140" y="259"/>
                    </a:lnTo>
                    <a:lnTo>
                      <a:pt x="138" y="261"/>
                    </a:lnTo>
                    <a:lnTo>
                      <a:pt x="114" y="261"/>
                    </a:lnTo>
                    <a:lnTo>
                      <a:pt x="112" y="261"/>
                    </a:lnTo>
                    <a:lnTo>
                      <a:pt x="102" y="261"/>
                    </a:lnTo>
                    <a:lnTo>
                      <a:pt x="102" y="264"/>
                    </a:lnTo>
                    <a:lnTo>
                      <a:pt x="107" y="264"/>
                    </a:lnTo>
                    <a:lnTo>
                      <a:pt x="107" y="266"/>
                    </a:lnTo>
                    <a:lnTo>
                      <a:pt x="112" y="266"/>
                    </a:lnTo>
                    <a:lnTo>
                      <a:pt x="114" y="266"/>
                    </a:lnTo>
                    <a:lnTo>
                      <a:pt x="109" y="266"/>
                    </a:lnTo>
                    <a:lnTo>
                      <a:pt x="107" y="268"/>
                    </a:lnTo>
                    <a:lnTo>
                      <a:pt x="107" y="271"/>
                    </a:lnTo>
                    <a:lnTo>
                      <a:pt x="105" y="273"/>
                    </a:lnTo>
                    <a:lnTo>
                      <a:pt x="102" y="273"/>
                    </a:lnTo>
                    <a:lnTo>
                      <a:pt x="100" y="275"/>
                    </a:lnTo>
                    <a:lnTo>
                      <a:pt x="97" y="275"/>
                    </a:lnTo>
                    <a:lnTo>
                      <a:pt x="107" y="278"/>
                    </a:lnTo>
                    <a:lnTo>
                      <a:pt x="97" y="280"/>
                    </a:lnTo>
                    <a:lnTo>
                      <a:pt x="97" y="283"/>
                    </a:lnTo>
                    <a:lnTo>
                      <a:pt x="100" y="285"/>
                    </a:lnTo>
                    <a:lnTo>
                      <a:pt x="105" y="285"/>
                    </a:lnTo>
                    <a:lnTo>
                      <a:pt x="107" y="285"/>
                    </a:lnTo>
                    <a:lnTo>
                      <a:pt x="114" y="285"/>
                    </a:lnTo>
                    <a:lnTo>
                      <a:pt x="112" y="285"/>
                    </a:lnTo>
                    <a:lnTo>
                      <a:pt x="109" y="285"/>
                    </a:lnTo>
                    <a:lnTo>
                      <a:pt x="107" y="287"/>
                    </a:lnTo>
                    <a:lnTo>
                      <a:pt x="102" y="290"/>
                    </a:lnTo>
                    <a:lnTo>
                      <a:pt x="102" y="292"/>
                    </a:lnTo>
                    <a:lnTo>
                      <a:pt x="105" y="295"/>
                    </a:lnTo>
                    <a:lnTo>
                      <a:pt x="107" y="295"/>
                    </a:lnTo>
                    <a:lnTo>
                      <a:pt x="109" y="292"/>
                    </a:lnTo>
                    <a:lnTo>
                      <a:pt x="114" y="290"/>
                    </a:lnTo>
                    <a:lnTo>
                      <a:pt x="112" y="295"/>
                    </a:lnTo>
                    <a:lnTo>
                      <a:pt x="109" y="295"/>
                    </a:lnTo>
                    <a:lnTo>
                      <a:pt x="107" y="299"/>
                    </a:lnTo>
                    <a:lnTo>
                      <a:pt x="107" y="304"/>
                    </a:lnTo>
                    <a:lnTo>
                      <a:pt x="109" y="304"/>
                    </a:lnTo>
                    <a:lnTo>
                      <a:pt x="109" y="302"/>
                    </a:lnTo>
                    <a:lnTo>
                      <a:pt x="114" y="302"/>
                    </a:lnTo>
                    <a:lnTo>
                      <a:pt x="109" y="307"/>
                    </a:lnTo>
                    <a:lnTo>
                      <a:pt x="107" y="307"/>
                    </a:lnTo>
                    <a:lnTo>
                      <a:pt x="105" y="309"/>
                    </a:lnTo>
                    <a:lnTo>
                      <a:pt x="102" y="311"/>
                    </a:lnTo>
                    <a:lnTo>
                      <a:pt x="102" y="316"/>
                    </a:lnTo>
                    <a:lnTo>
                      <a:pt x="105" y="316"/>
                    </a:lnTo>
                    <a:lnTo>
                      <a:pt x="107" y="314"/>
                    </a:lnTo>
                    <a:lnTo>
                      <a:pt x="114" y="307"/>
                    </a:lnTo>
                    <a:lnTo>
                      <a:pt x="124" y="307"/>
                    </a:lnTo>
                    <a:lnTo>
                      <a:pt x="126" y="304"/>
                    </a:lnTo>
                    <a:lnTo>
                      <a:pt x="128" y="304"/>
                    </a:lnTo>
                    <a:lnTo>
                      <a:pt x="128" y="307"/>
                    </a:lnTo>
                    <a:lnTo>
                      <a:pt x="133" y="304"/>
                    </a:lnTo>
                    <a:lnTo>
                      <a:pt x="128" y="311"/>
                    </a:lnTo>
                    <a:lnTo>
                      <a:pt x="135" y="311"/>
                    </a:lnTo>
                    <a:lnTo>
                      <a:pt x="128" y="311"/>
                    </a:lnTo>
                    <a:lnTo>
                      <a:pt x="124" y="314"/>
                    </a:lnTo>
                    <a:lnTo>
                      <a:pt x="124" y="316"/>
                    </a:lnTo>
                    <a:lnTo>
                      <a:pt x="119" y="316"/>
                    </a:lnTo>
                    <a:lnTo>
                      <a:pt x="116" y="316"/>
                    </a:lnTo>
                    <a:lnTo>
                      <a:pt x="114" y="319"/>
                    </a:lnTo>
                    <a:lnTo>
                      <a:pt x="114" y="321"/>
                    </a:lnTo>
                    <a:lnTo>
                      <a:pt x="112" y="321"/>
                    </a:lnTo>
                    <a:lnTo>
                      <a:pt x="107" y="323"/>
                    </a:lnTo>
                    <a:lnTo>
                      <a:pt x="105" y="326"/>
                    </a:lnTo>
                    <a:lnTo>
                      <a:pt x="109" y="326"/>
                    </a:lnTo>
                    <a:lnTo>
                      <a:pt x="107" y="326"/>
                    </a:lnTo>
                    <a:lnTo>
                      <a:pt x="107" y="328"/>
                    </a:lnTo>
                    <a:lnTo>
                      <a:pt x="107" y="331"/>
                    </a:lnTo>
                    <a:lnTo>
                      <a:pt x="109" y="331"/>
                    </a:lnTo>
                    <a:lnTo>
                      <a:pt x="107" y="333"/>
                    </a:lnTo>
                    <a:lnTo>
                      <a:pt x="107" y="335"/>
                    </a:lnTo>
                    <a:lnTo>
                      <a:pt x="116" y="335"/>
                    </a:lnTo>
                    <a:lnTo>
                      <a:pt x="112" y="343"/>
                    </a:lnTo>
                    <a:lnTo>
                      <a:pt x="116" y="340"/>
                    </a:lnTo>
                    <a:lnTo>
                      <a:pt x="119" y="340"/>
                    </a:lnTo>
                    <a:lnTo>
                      <a:pt x="116" y="340"/>
                    </a:lnTo>
                    <a:lnTo>
                      <a:pt x="114" y="343"/>
                    </a:lnTo>
                    <a:lnTo>
                      <a:pt x="114" y="345"/>
                    </a:lnTo>
                    <a:lnTo>
                      <a:pt x="112" y="347"/>
                    </a:lnTo>
                    <a:lnTo>
                      <a:pt x="112" y="352"/>
                    </a:lnTo>
                    <a:lnTo>
                      <a:pt x="114" y="352"/>
                    </a:lnTo>
                    <a:lnTo>
                      <a:pt x="121" y="352"/>
                    </a:lnTo>
                    <a:lnTo>
                      <a:pt x="116" y="359"/>
                    </a:lnTo>
                    <a:lnTo>
                      <a:pt x="126" y="357"/>
                    </a:lnTo>
                    <a:lnTo>
                      <a:pt x="121" y="362"/>
                    </a:lnTo>
                    <a:lnTo>
                      <a:pt x="124" y="366"/>
                    </a:lnTo>
                    <a:lnTo>
                      <a:pt x="128" y="366"/>
                    </a:lnTo>
                    <a:lnTo>
                      <a:pt x="126" y="366"/>
                    </a:lnTo>
                    <a:lnTo>
                      <a:pt x="126" y="369"/>
                    </a:lnTo>
                    <a:lnTo>
                      <a:pt x="128" y="371"/>
                    </a:lnTo>
                    <a:lnTo>
                      <a:pt x="133" y="371"/>
                    </a:lnTo>
                    <a:lnTo>
                      <a:pt x="128" y="376"/>
                    </a:lnTo>
                    <a:lnTo>
                      <a:pt x="135" y="376"/>
                    </a:lnTo>
                    <a:lnTo>
                      <a:pt x="133" y="381"/>
                    </a:lnTo>
                    <a:lnTo>
                      <a:pt x="145" y="378"/>
                    </a:lnTo>
                    <a:lnTo>
                      <a:pt x="147" y="381"/>
                    </a:lnTo>
                    <a:lnTo>
                      <a:pt x="150" y="381"/>
                    </a:lnTo>
                    <a:lnTo>
                      <a:pt x="152" y="378"/>
                    </a:lnTo>
                    <a:lnTo>
                      <a:pt x="162" y="374"/>
                    </a:lnTo>
                    <a:lnTo>
                      <a:pt x="164" y="371"/>
                    </a:lnTo>
                    <a:lnTo>
                      <a:pt x="164" y="374"/>
                    </a:lnTo>
                    <a:lnTo>
                      <a:pt x="162" y="376"/>
                    </a:lnTo>
                    <a:lnTo>
                      <a:pt x="169" y="378"/>
                    </a:lnTo>
                    <a:lnTo>
                      <a:pt x="171" y="376"/>
                    </a:lnTo>
                    <a:lnTo>
                      <a:pt x="173" y="376"/>
                    </a:lnTo>
                    <a:lnTo>
                      <a:pt x="169" y="378"/>
                    </a:lnTo>
                    <a:lnTo>
                      <a:pt x="164" y="381"/>
                    </a:lnTo>
                    <a:lnTo>
                      <a:pt x="162" y="383"/>
                    </a:lnTo>
                    <a:lnTo>
                      <a:pt x="162" y="386"/>
                    </a:lnTo>
                    <a:lnTo>
                      <a:pt x="169" y="386"/>
                    </a:lnTo>
                    <a:lnTo>
                      <a:pt x="173" y="386"/>
                    </a:lnTo>
                    <a:lnTo>
                      <a:pt x="176" y="386"/>
                    </a:lnTo>
                    <a:lnTo>
                      <a:pt x="173" y="386"/>
                    </a:lnTo>
                    <a:lnTo>
                      <a:pt x="171" y="388"/>
                    </a:lnTo>
                    <a:lnTo>
                      <a:pt x="169" y="390"/>
                    </a:lnTo>
                    <a:lnTo>
                      <a:pt x="169" y="393"/>
                    </a:lnTo>
                    <a:lnTo>
                      <a:pt x="169" y="395"/>
                    </a:lnTo>
                    <a:lnTo>
                      <a:pt x="176" y="395"/>
                    </a:lnTo>
                    <a:lnTo>
                      <a:pt x="178" y="393"/>
                    </a:lnTo>
                    <a:lnTo>
                      <a:pt x="178" y="395"/>
                    </a:lnTo>
                    <a:lnTo>
                      <a:pt x="183" y="398"/>
                    </a:lnTo>
                    <a:lnTo>
                      <a:pt x="188" y="398"/>
                    </a:lnTo>
                    <a:lnTo>
                      <a:pt x="192" y="395"/>
                    </a:lnTo>
                    <a:lnTo>
                      <a:pt x="195" y="393"/>
                    </a:lnTo>
                    <a:lnTo>
                      <a:pt x="192" y="390"/>
                    </a:lnTo>
                    <a:lnTo>
                      <a:pt x="192" y="388"/>
                    </a:lnTo>
                    <a:lnTo>
                      <a:pt x="197" y="388"/>
                    </a:lnTo>
                    <a:lnTo>
                      <a:pt x="200" y="386"/>
                    </a:lnTo>
                    <a:lnTo>
                      <a:pt x="200" y="378"/>
                    </a:lnTo>
                    <a:lnTo>
                      <a:pt x="202" y="381"/>
                    </a:lnTo>
                    <a:lnTo>
                      <a:pt x="207" y="381"/>
                    </a:lnTo>
                    <a:lnTo>
                      <a:pt x="207" y="376"/>
                    </a:lnTo>
                    <a:lnTo>
                      <a:pt x="207" y="374"/>
                    </a:lnTo>
                    <a:lnTo>
                      <a:pt x="207" y="371"/>
                    </a:lnTo>
                    <a:lnTo>
                      <a:pt x="207" y="374"/>
                    </a:lnTo>
                    <a:lnTo>
                      <a:pt x="209" y="376"/>
                    </a:lnTo>
                    <a:lnTo>
                      <a:pt x="212" y="376"/>
                    </a:lnTo>
                    <a:lnTo>
                      <a:pt x="214" y="374"/>
                    </a:lnTo>
                    <a:lnTo>
                      <a:pt x="214" y="371"/>
                    </a:lnTo>
                    <a:lnTo>
                      <a:pt x="209" y="366"/>
                    </a:lnTo>
                    <a:lnTo>
                      <a:pt x="216" y="366"/>
                    </a:lnTo>
                    <a:lnTo>
                      <a:pt x="216" y="364"/>
                    </a:lnTo>
                    <a:lnTo>
                      <a:pt x="214" y="362"/>
                    </a:lnTo>
                    <a:lnTo>
                      <a:pt x="223" y="362"/>
                    </a:lnTo>
                    <a:lnTo>
                      <a:pt x="219" y="357"/>
                    </a:lnTo>
                    <a:lnTo>
                      <a:pt x="223" y="355"/>
                    </a:lnTo>
                    <a:lnTo>
                      <a:pt x="219" y="352"/>
                    </a:lnTo>
                    <a:lnTo>
                      <a:pt x="216" y="350"/>
                    </a:lnTo>
                    <a:lnTo>
                      <a:pt x="219" y="350"/>
                    </a:lnTo>
                    <a:lnTo>
                      <a:pt x="221" y="350"/>
                    </a:lnTo>
                    <a:lnTo>
                      <a:pt x="216" y="343"/>
                    </a:lnTo>
                    <a:lnTo>
                      <a:pt x="221" y="347"/>
                    </a:lnTo>
                    <a:lnTo>
                      <a:pt x="223" y="347"/>
                    </a:lnTo>
                    <a:lnTo>
                      <a:pt x="228" y="343"/>
                    </a:lnTo>
                    <a:lnTo>
                      <a:pt x="235" y="343"/>
                    </a:lnTo>
                    <a:lnTo>
                      <a:pt x="235" y="340"/>
                    </a:lnTo>
                    <a:lnTo>
                      <a:pt x="233" y="338"/>
                    </a:lnTo>
                    <a:lnTo>
                      <a:pt x="238" y="338"/>
                    </a:lnTo>
                    <a:lnTo>
                      <a:pt x="242" y="331"/>
                    </a:lnTo>
                    <a:lnTo>
                      <a:pt x="245" y="331"/>
                    </a:lnTo>
                    <a:lnTo>
                      <a:pt x="252" y="331"/>
                    </a:lnTo>
                    <a:lnTo>
                      <a:pt x="252" y="326"/>
                    </a:lnTo>
                    <a:lnTo>
                      <a:pt x="257" y="331"/>
                    </a:lnTo>
                    <a:lnTo>
                      <a:pt x="259" y="326"/>
                    </a:lnTo>
                    <a:lnTo>
                      <a:pt x="259" y="319"/>
                    </a:lnTo>
                    <a:lnTo>
                      <a:pt x="252" y="316"/>
                    </a:lnTo>
                    <a:lnTo>
                      <a:pt x="257" y="316"/>
                    </a:lnTo>
                    <a:lnTo>
                      <a:pt x="264" y="311"/>
                    </a:lnTo>
                    <a:lnTo>
                      <a:pt x="266" y="307"/>
                    </a:lnTo>
                    <a:lnTo>
                      <a:pt x="259" y="304"/>
                    </a:lnTo>
                    <a:lnTo>
                      <a:pt x="264" y="299"/>
                    </a:lnTo>
                    <a:lnTo>
                      <a:pt x="278" y="299"/>
                    </a:lnTo>
                    <a:lnTo>
                      <a:pt x="280" y="297"/>
                    </a:lnTo>
                    <a:lnTo>
                      <a:pt x="280" y="292"/>
                    </a:lnTo>
                    <a:lnTo>
                      <a:pt x="288" y="290"/>
                    </a:lnTo>
                    <a:lnTo>
                      <a:pt x="292" y="290"/>
                    </a:lnTo>
                    <a:lnTo>
                      <a:pt x="295" y="292"/>
                    </a:lnTo>
                    <a:lnTo>
                      <a:pt x="302" y="292"/>
                    </a:lnTo>
                    <a:lnTo>
                      <a:pt x="311" y="283"/>
                    </a:lnTo>
                    <a:lnTo>
                      <a:pt x="311" y="280"/>
                    </a:lnTo>
                    <a:lnTo>
                      <a:pt x="314" y="280"/>
                    </a:lnTo>
                    <a:lnTo>
                      <a:pt x="316" y="278"/>
                    </a:lnTo>
                    <a:lnTo>
                      <a:pt x="319" y="278"/>
                    </a:lnTo>
                    <a:lnTo>
                      <a:pt x="319" y="280"/>
                    </a:lnTo>
                    <a:lnTo>
                      <a:pt x="316" y="283"/>
                    </a:lnTo>
                    <a:lnTo>
                      <a:pt x="314" y="285"/>
                    </a:lnTo>
                    <a:lnTo>
                      <a:pt x="311" y="290"/>
                    </a:lnTo>
                    <a:lnTo>
                      <a:pt x="319" y="290"/>
                    </a:lnTo>
                    <a:lnTo>
                      <a:pt x="319" y="285"/>
                    </a:lnTo>
                    <a:lnTo>
                      <a:pt x="323" y="285"/>
                    </a:lnTo>
                    <a:lnTo>
                      <a:pt x="326" y="283"/>
                    </a:lnTo>
                    <a:lnTo>
                      <a:pt x="328" y="283"/>
                    </a:lnTo>
                    <a:lnTo>
                      <a:pt x="328" y="285"/>
                    </a:lnTo>
                    <a:lnTo>
                      <a:pt x="333" y="285"/>
                    </a:lnTo>
                    <a:lnTo>
                      <a:pt x="335" y="285"/>
                    </a:lnTo>
                    <a:lnTo>
                      <a:pt x="342" y="283"/>
                    </a:lnTo>
                    <a:lnTo>
                      <a:pt x="347" y="278"/>
                    </a:lnTo>
                    <a:lnTo>
                      <a:pt x="349" y="275"/>
                    </a:lnTo>
                    <a:lnTo>
                      <a:pt x="359" y="275"/>
                    </a:lnTo>
                    <a:lnTo>
                      <a:pt x="366" y="275"/>
                    </a:lnTo>
                    <a:lnTo>
                      <a:pt x="371" y="271"/>
                    </a:lnTo>
                    <a:lnTo>
                      <a:pt x="373" y="268"/>
                    </a:lnTo>
                    <a:lnTo>
                      <a:pt x="376" y="266"/>
                    </a:lnTo>
                    <a:lnTo>
                      <a:pt x="383" y="259"/>
                    </a:lnTo>
                    <a:lnTo>
                      <a:pt x="385" y="256"/>
                    </a:lnTo>
                    <a:lnTo>
                      <a:pt x="390" y="254"/>
                    </a:lnTo>
                    <a:lnTo>
                      <a:pt x="399" y="252"/>
                    </a:lnTo>
                    <a:lnTo>
                      <a:pt x="402" y="252"/>
                    </a:lnTo>
                    <a:lnTo>
                      <a:pt x="404" y="249"/>
                    </a:lnTo>
                    <a:lnTo>
                      <a:pt x="407" y="249"/>
                    </a:lnTo>
                    <a:lnTo>
                      <a:pt x="407" y="247"/>
                    </a:lnTo>
                    <a:lnTo>
                      <a:pt x="407" y="244"/>
                    </a:lnTo>
                    <a:lnTo>
                      <a:pt x="407" y="240"/>
                    </a:lnTo>
                    <a:lnTo>
                      <a:pt x="407" y="235"/>
                    </a:lnTo>
                    <a:lnTo>
                      <a:pt x="414" y="242"/>
                    </a:lnTo>
                    <a:lnTo>
                      <a:pt x="416" y="244"/>
                    </a:lnTo>
                    <a:lnTo>
                      <a:pt x="418" y="244"/>
                    </a:lnTo>
                    <a:lnTo>
                      <a:pt x="437" y="244"/>
                    </a:lnTo>
                    <a:lnTo>
                      <a:pt x="447" y="242"/>
                    </a:lnTo>
                    <a:lnTo>
                      <a:pt x="454" y="240"/>
                    </a:lnTo>
                    <a:lnTo>
                      <a:pt x="459" y="240"/>
                    </a:lnTo>
                    <a:lnTo>
                      <a:pt x="468" y="237"/>
                    </a:lnTo>
                    <a:lnTo>
                      <a:pt x="480" y="235"/>
                    </a:lnTo>
                    <a:lnTo>
                      <a:pt x="487" y="235"/>
                    </a:lnTo>
                    <a:lnTo>
                      <a:pt x="492" y="230"/>
                    </a:lnTo>
                    <a:lnTo>
                      <a:pt x="499" y="230"/>
                    </a:lnTo>
                    <a:lnTo>
                      <a:pt x="502" y="228"/>
                    </a:lnTo>
                    <a:lnTo>
                      <a:pt x="509" y="228"/>
                    </a:lnTo>
                    <a:lnTo>
                      <a:pt x="516" y="220"/>
                    </a:lnTo>
                    <a:lnTo>
                      <a:pt x="518" y="220"/>
                    </a:lnTo>
                    <a:lnTo>
                      <a:pt x="518" y="218"/>
                    </a:lnTo>
                    <a:lnTo>
                      <a:pt x="523" y="218"/>
                    </a:lnTo>
                    <a:lnTo>
                      <a:pt x="525" y="216"/>
                    </a:lnTo>
                    <a:lnTo>
                      <a:pt x="528" y="216"/>
                    </a:lnTo>
                    <a:lnTo>
                      <a:pt x="542" y="213"/>
                    </a:lnTo>
                    <a:lnTo>
                      <a:pt x="552" y="211"/>
                    </a:lnTo>
                    <a:lnTo>
                      <a:pt x="552" y="206"/>
                    </a:lnTo>
                    <a:lnTo>
                      <a:pt x="549" y="206"/>
                    </a:lnTo>
                    <a:lnTo>
                      <a:pt x="547" y="208"/>
                    </a:lnTo>
                    <a:lnTo>
                      <a:pt x="537" y="208"/>
                    </a:lnTo>
                    <a:lnTo>
                      <a:pt x="530" y="206"/>
                    </a:lnTo>
                    <a:lnTo>
                      <a:pt x="525" y="206"/>
                    </a:lnTo>
                    <a:lnTo>
                      <a:pt x="521" y="204"/>
                    </a:lnTo>
                    <a:lnTo>
                      <a:pt x="509" y="204"/>
                    </a:lnTo>
                    <a:lnTo>
                      <a:pt x="499" y="206"/>
                    </a:lnTo>
                    <a:lnTo>
                      <a:pt x="490" y="206"/>
                    </a:lnTo>
                    <a:lnTo>
                      <a:pt x="487" y="211"/>
                    </a:lnTo>
                    <a:lnTo>
                      <a:pt x="471" y="211"/>
                    </a:lnTo>
                    <a:lnTo>
                      <a:pt x="485" y="206"/>
                    </a:lnTo>
                    <a:lnTo>
                      <a:pt x="494" y="204"/>
                    </a:lnTo>
                    <a:lnTo>
                      <a:pt x="499" y="204"/>
                    </a:lnTo>
                    <a:lnTo>
                      <a:pt x="502" y="201"/>
                    </a:lnTo>
                    <a:lnTo>
                      <a:pt x="506" y="201"/>
                    </a:lnTo>
                    <a:lnTo>
                      <a:pt x="511" y="199"/>
                    </a:lnTo>
                    <a:lnTo>
                      <a:pt x="514" y="199"/>
                    </a:lnTo>
                    <a:lnTo>
                      <a:pt x="516" y="199"/>
                    </a:lnTo>
                    <a:lnTo>
                      <a:pt x="514" y="196"/>
                    </a:lnTo>
                    <a:lnTo>
                      <a:pt x="509" y="194"/>
                    </a:lnTo>
                    <a:lnTo>
                      <a:pt x="506" y="194"/>
                    </a:lnTo>
                    <a:lnTo>
                      <a:pt x="504" y="194"/>
                    </a:lnTo>
                    <a:lnTo>
                      <a:pt x="497" y="196"/>
                    </a:lnTo>
                    <a:lnTo>
                      <a:pt x="483" y="201"/>
                    </a:lnTo>
                    <a:lnTo>
                      <a:pt x="468" y="201"/>
                    </a:lnTo>
                    <a:lnTo>
                      <a:pt x="478" y="196"/>
                    </a:lnTo>
                    <a:lnTo>
                      <a:pt x="485" y="192"/>
                    </a:lnTo>
                    <a:lnTo>
                      <a:pt x="487" y="192"/>
                    </a:lnTo>
                    <a:lnTo>
                      <a:pt x="492" y="194"/>
                    </a:lnTo>
                    <a:lnTo>
                      <a:pt x="497" y="194"/>
                    </a:lnTo>
                    <a:lnTo>
                      <a:pt x="499" y="192"/>
                    </a:lnTo>
                    <a:lnTo>
                      <a:pt x="504" y="192"/>
                    </a:lnTo>
                    <a:lnTo>
                      <a:pt x="506" y="189"/>
                    </a:lnTo>
                    <a:lnTo>
                      <a:pt x="516" y="189"/>
                    </a:lnTo>
                    <a:lnTo>
                      <a:pt x="518" y="189"/>
                    </a:lnTo>
                    <a:lnTo>
                      <a:pt x="516" y="187"/>
                    </a:lnTo>
                    <a:lnTo>
                      <a:pt x="514" y="187"/>
                    </a:lnTo>
                    <a:lnTo>
                      <a:pt x="509" y="184"/>
                    </a:lnTo>
                    <a:lnTo>
                      <a:pt x="485" y="184"/>
                    </a:lnTo>
                    <a:lnTo>
                      <a:pt x="492" y="182"/>
                    </a:lnTo>
                    <a:lnTo>
                      <a:pt x="485" y="180"/>
                    </a:lnTo>
                    <a:lnTo>
                      <a:pt x="485" y="175"/>
                    </a:lnTo>
                    <a:lnTo>
                      <a:pt x="487" y="175"/>
                    </a:lnTo>
                    <a:lnTo>
                      <a:pt x="490" y="177"/>
                    </a:lnTo>
                    <a:lnTo>
                      <a:pt x="492" y="180"/>
                    </a:lnTo>
                    <a:lnTo>
                      <a:pt x="497" y="182"/>
                    </a:lnTo>
                    <a:lnTo>
                      <a:pt x="504" y="182"/>
                    </a:lnTo>
                    <a:lnTo>
                      <a:pt x="506" y="184"/>
                    </a:lnTo>
                    <a:lnTo>
                      <a:pt x="509" y="184"/>
                    </a:lnTo>
                    <a:lnTo>
                      <a:pt x="514" y="184"/>
                    </a:lnTo>
                    <a:lnTo>
                      <a:pt x="518" y="184"/>
                    </a:lnTo>
                    <a:lnTo>
                      <a:pt x="518" y="187"/>
                    </a:lnTo>
                    <a:lnTo>
                      <a:pt x="523" y="187"/>
                    </a:lnTo>
                    <a:lnTo>
                      <a:pt x="523" y="184"/>
                    </a:lnTo>
                    <a:lnTo>
                      <a:pt x="528" y="184"/>
                    </a:lnTo>
                    <a:lnTo>
                      <a:pt x="528" y="187"/>
                    </a:lnTo>
                    <a:lnTo>
                      <a:pt x="528" y="189"/>
                    </a:lnTo>
                    <a:lnTo>
                      <a:pt x="528" y="192"/>
                    </a:lnTo>
                    <a:lnTo>
                      <a:pt x="528" y="196"/>
                    </a:lnTo>
                    <a:lnTo>
                      <a:pt x="528" y="199"/>
                    </a:lnTo>
                    <a:lnTo>
                      <a:pt x="533" y="199"/>
                    </a:lnTo>
                    <a:lnTo>
                      <a:pt x="537" y="201"/>
                    </a:lnTo>
                    <a:lnTo>
                      <a:pt x="542" y="201"/>
                    </a:lnTo>
                    <a:lnTo>
                      <a:pt x="547" y="201"/>
                    </a:lnTo>
                    <a:lnTo>
                      <a:pt x="549" y="201"/>
                    </a:lnTo>
                    <a:lnTo>
                      <a:pt x="552" y="199"/>
                    </a:lnTo>
                    <a:lnTo>
                      <a:pt x="554" y="199"/>
                    </a:lnTo>
                    <a:lnTo>
                      <a:pt x="554" y="204"/>
                    </a:lnTo>
                    <a:lnTo>
                      <a:pt x="559" y="204"/>
                    </a:lnTo>
                    <a:lnTo>
                      <a:pt x="561" y="201"/>
                    </a:lnTo>
                    <a:lnTo>
                      <a:pt x="563" y="201"/>
                    </a:lnTo>
                    <a:lnTo>
                      <a:pt x="563" y="194"/>
                    </a:lnTo>
                    <a:lnTo>
                      <a:pt x="561" y="194"/>
                    </a:lnTo>
                    <a:lnTo>
                      <a:pt x="563" y="189"/>
                    </a:lnTo>
                    <a:lnTo>
                      <a:pt x="563" y="187"/>
                    </a:lnTo>
                    <a:lnTo>
                      <a:pt x="559" y="187"/>
                    </a:lnTo>
                    <a:lnTo>
                      <a:pt x="556" y="182"/>
                    </a:lnTo>
                    <a:lnTo>
                      <a:pt x="552" y="180"/>
                    </a:lnTo>
                    <a:lnTo>
                      <a:pt x="552" y="175"/>
                    </a:lnTo>
                    <a:lnTo>
                      <a:pt x="533" y="170"/>
                    </a:lnTo>
                    <a:lnTo>
                      <a:pt x="523" y="170"/>
                    </a:lnTo>
                    <a:lnTo>
                      <a:pt x="521" y="170"/>
                    </a:lnTo>
                    <a:lnTo>
                      <a:pt x="528" y="168"/>
                    </a:lnTo>
                    <a:lnTo>
                      <a:pt x="530" y="165"/>
                    </a:lnTo>
                    <a:lnTo>
                      <a:pt x="528" y="165"/>
                    </a:lnTo>
                    <a:lnTo>
                      <a:pt x="525" y="163"/>
                    </a:lnTo>
                    <a:lnTo>
                      <a:pt x="514" y="163"/>
                    </a:lnTo>
                    <a:lnTo>
                      <a:pt x="509" y="161"/>
                    </a:lnTo>
                    <a:lnTo>
                      <a:pt x="504" y="161"/>
                    </a:lnTo>
                    <a:lnTo>
                      <a:pt x="509" y="156"/>
                    </a:lnTo>
                    <a:lnTo>
                      <a:pt x="523" y="156"/>
                    </a:lnTo>
                    <a:lnTo>
                      <a:pt x="528" y="153"/>
                    </a:lnTo>
                    <a:lnTo>
                      <a:pt x="533" y="153"/>
                    </a:lnTo>
                    <a:lnTo>
                      <a:pt x="547" y="156"/>
                    </a:lnTo>
                    <a:lnTo>
                      <a:pt x="552" y="156"/>
                    </a:lnTo>
                    <a:lnTo>
                      <a:pt x="554" y="156"/>
                    </a:lnTo>
                    <a:lnTo>
                      <a:pt x="556" y="158"/>
                    </a:lnTo>
                    <a:lnTo>
                      <a:pt x="559" y="161"/>
                    </a:lnTo>
                    <a:lnTo>
                      <a:pt x="563" y="165"/>
                    </a:lnTo>
                    <a:lnTo>
                      <a:pt x="568" y="165"/>
                    </a:lnTo>
                    <a:lnTo>
                      <a:pt x="568" y="163"/>
                    </a:lnTo>
                    <a:lnTo>
                      <a:pt x="568" y="158"/>
                    </a:lnTo>
                    <a:lnTo>
                      <a:pt x="559" y="156"/>
                    </a:lnTo>
                    <a:lnTo>
                      <a:pt x="552" y="153"/>
                    </a:lnTo>
                    <a:lnTo>
                      <a:pt x="540" y="151"/>
                    </a:lnTo>
                    <a:lnTo>
                      <a:pt x="544" y="149"/>
                    </a:lnTo>
                    <a:lnTo>
                      <a:pt x="547" y="149"/>
                    </a:lnTo>
                    <a:lnTo>
                      <a:pt x="552" y="151"/>
                    </a:lnTo>
                    <a:lnTo>
                      <a:pt x="556" y="151"/>
                    </a:lnTo>
                    <a:lnTo>
                      <a:pt x="559" y="153"/>
                    </a:lnTo>
                    <a:lnTo>
                      <a:pt x="578" y="153"/>
                    </a:lnTo>
                    <a:lnTo>
                      <a:pt x="594" y="151"/>
                    </a:lnTo>
                    <a:lnTo>
                      <a:pt x="594" y="144"/>
                    </a:lnTo>
                    <a:lnTo>
                      <a:pt x="582" y="141"/>
                    </a:lnTo>
                    <a:lnTo>
                      <a:pt x="578" y="146"/>
                    </a:lnTo>
                    <a:lnTo>
                      <a:pt x="573" y="141"/>
                    </a:lnTo>
                    <a:lnTo>
                      <a:pt x="573" y="139"/>
                    </a:lnTo>
                    <a:lnTo>
                      <a:pt x="587" y="139"/>
                    </a:lnTo>
                    <a:lnTo>
                      <a:pt x="599" y="137"/>
                    </a:lnTo>
                    <a:lnTo>
                      <a:pt x="602" y="139"/>
                    </a:lnTo>
                    <a:lnTo>
                      <a:pt x="609" y="139"/>
                    </a:lnTo>
                    <a:lnTo>
                      <a:pt x="616" y="134"/>
                    </a:lnTo>
                    <a:lnTo>
                      <a:pt x="618" y="134"/>
                    </a:lnTo>
                    <a:lnTo>
                      <a:pt x="618" y="132"/>
                    </a:lnTo>
                    <a:lnTo>
                      <a:pt x="599" y="132"/>
                    </a:lnTo>
                    <a:lnTo>
                      <a:pt x="599" y="129"/>
                    </a:lnTo>
                    <a:lnTo>
                      <a:pt x="597" y="129"/>
                    </a:lnTo>
                    <a:lnTo>
                      <a:pt x="597" y="127"/>
                    </a:lnTo>
                    <a:lnTo>
                      <a:pt x="592" y="127"/>
                    </a:lnTo>
                    <a:lnTo>
                      <a:pt x="587" y="125"/>
                    </a:lnTo>
                    <a:lnTo>
                      <a:pt x="592" y="125"/>
                    </a:lnTo>
                    <a:lnTo>
                      <a:pt x="594" y="125"/>
                    </a:lnTo>
                    <a:lnTo>
                      <a:pt x="594" y="122"/>
                    </a:lnTo>
                    <a:lnTo>
                      <a:pt x="592" y="120"/>
                    </a:lnTo>
                    <a:lnTo>
                      <a:pt x="590" y="120"/>
                    </a:lnTo>
                    <a:lnTo>
                      <a:pt x="582" y="117"/>
                    </a:lnTo>
                    <a:lnTo>
                      <a:pt x="592" y="117"/>
                    </a:lnTo>
                    <a:lnTo>
                      <a:pt x="594" y="120"/>
                    </a:lnTo>
                    <a:lnTo>
                      <a:pt x="597" y="120"/>
                    </a:lnTo>
                    <a:lnTo>
                      <a:pt x="602" y="120"/>
                    </a:lnTo>
                    <a:lnTo>
                      <a:pt x="606" y="120"/>
                    </a:lnTo>
                    <a:lnTo>
                      <a:pt x="609" y="125"/>
                    </a:lnTo>
                    <a:lnTo>
                      <a:pt x="613" y="125"/>
                    </a:lnTo>
                    <a:lnTo>
                      <a:pt x="618" y="120"/>
                    </a:lnTo>
                    <a:lnTo>
                      <a:pt x="618" y="113"/>
                    </a:lnTo>
                    <a:lnTo>
                      <a:pt x="616" y="110"/>
                    </a:lnTo>
                    <a:lnTo>
                      <a:pt x="613" y="110"/>
                    </a:lnTo>
                    <a:lnTo>
                      <a:pt x="611" y="108"/>
                    </a:lnTo>
                    <a:lnTo>
                      <a:pt x="609" y="105"/>
                    </a:lnTo>
                    <a:lnTo>
                      <a:pt x="592" y="103"/>
                    </a:lnTo>
                    <a:lnTo>
                      <a:pt x="587" y="101"/>
                    </a:lnTo>
                    <a:lnTo>
                      <a:pt x="587" y="98"/>
                    </a:lnTo>
                    <a:lnTo>
                      <a:pt x="590" y="98"/>
                    </a:lnTo>
                    <a:lnTo>
                      <a:pt x="599" y="98"/>
                    </a:lnTo>
                    <a:lnTo>
                      <a:pt x="611" y="96"/>
                    </a:lnTo>
                    <a:lnTo>
                      <a:pt x="618" y="96"/>
                    </a:lnTo>
                    <a:lnTo>
                      <a:pt x="623" y="98"/>
                    </a:lnTo>
                    <a:lnTo>
                      <a:pt x="632" y="98"/>
                    </a:lnTo>
                    <a:lnTo>
                      <a:pt x="637" y="96"/>
                    </a:lnTo>
                    <a:lnTo>
                      <a:pt x="642" y="93"/>
                    </a:lnTo>
                    <a:lnTo>
                      <a:pt x="642" y="91"/>
                    </a:lnTo>
                    <a:lnTo>
                      <a:pt x="642" y="89"/>
                    </a:lnTo>
                    <a:lnTo>
                      <a:pt x="632" y="89"/>
                    </a:lnTo>
                    <a:lnTo>
                      <a:pt x="625" y="86"/>
                    </a:lnTo>
                    <a:lnTo>
                      <a:pt x="616" y="86"/>
                    </a:lnTo>
                    <a:lnTo>
                      <a:pt x="613" y="84"/>
                    </a:lnTo>
                    <a:lnTo>
                      <a:pt x="623" y="84"/>
                    </a:lnTo>
                    <a:lnTo>
                      <a:pt x="621" y="82"/>
                    </a:lnTo>
                    <a:lnTo>
                      <a:pt x="618" y="79"/>
                    </a:lnTo>
                    <a:lnTo>
                      <a:pt x="618" y="77"/>
                    </a:lnTo>
                    <a:lnTo>
                      <a:pt x="613" y="77"/>
                    </a:lnTo>
                    <a:lnTo>
                      <a:pt x="611" y="79"/>
                    </a:lnTo>
                    <a:lnTo>
                      <a:pt x="611" y="84"/>
                    </a:lnTo>
                    <a:lnTo>
                      <a:pt x="606" y="84"/>
                    </a:lnTo>
                    <a:lnTo>
                      <a:pt x="604" y="84"/>
                    </a:lnTo>
                    <a:lnTo>
                      <a:pt x="602" y="82"/>
                    </a:lnTo>
                    <a:lnTo>
                      <a:pt x="599" y="79"/>
                    </a:lnTo>
                    <a:lnTo>
                      <a:pt x="602" y="79"/>
                    </a:lnTo>
                    <a:lnTo>
                      <a:pt x="606" y="77"/>
                    </a:lnTo>
                    <a:lnTo>
                      <a:pt x="609" y="74"/>
                    </a:lnTo>
                    <a:lnTo>
                      <a:pt x="613" y="70"/>
                    </a:lnTo>
                    <a:lnTo>
                      <a:pt x="616" y="67"/>
                    </a:lnTo>
                    <a:lnTo>
                      <a:pt x="618" y="65"/>
                    </a:lnTo>
                    <a:lnTo>
                      <a:pt x="621" y="65"/>
                    </a:lnTo>
                    <a:lnTo>
                      <a:pt x="623" y="65"/>
                    </a:lnTo>
                    <a:lnTo>
                      <a:pt x="628" y="65"/>
                    </a:lnTo>
                    <a:lnTo>
                      <a:pt x="630" y="65"/>
                    </a:lnTo>
                    <a:lnTo>
                      <a:pt x="632" y="62"/>
                    </a:lnTo>
                    <a:lnTo>
                      <a:pt x="637" y="60"/>
                    </a:lnTo>
                    <a:lnTo>
                      <a:pt x="635" y="55"/>
                    </a:lnTo>
                    <a:lnTo>
                      <a:pt x="637" y="53"/>
                    </a:lnTo>
                    <a:lnTo>
                      <a:pt x="640" y="50"/>
                    </a:lnTo>
                    <a:lnTo>
                      <a:pt x="642" y="50"/>
                    </a:lnTo>
                    <a:lnTo>
                      <a:pt x="647" y="50"/>
                    </a:lnTo>
                    <a:lnTo>
                      <a:pt x="649" y="50"/>
                    </a:lnTo>
                    <a:lnTo>
                      <a:pt x="651" y="53"/>
                    </a:lnTo>
                    <a:lnTo>
                      <a:pt x="656" y="53"/>
                    </a:lnTo>
                    <a:lnTo>
                      <a:pt x="659" y="50"/>
                    </a:lnTo>
                    <a:lnTo>
                      <a:pt x="661" y="50"/>
                    </a:lnTo>
                    <a:lnTo>
                      <a:pt x="663" y="48"/>
                    </a:lnTo>
                    <a:lnTo>
                      <a:pt x="644" y="48"/>
                    </a:lnTo>
                    <a:lnTo>
                      <a:pt x="642" y="48"/>
                    </a:lnTo>
                    <a:lnTo>
                      <a:pt x="637" y="48"/>
                    </a:lnTo>
                    <a:lnTo>
                      <a:pt x="635" y="50"/>
                    </a:lnTo>
                    <a:lnTo>
                      <a:pt x="630" y="50"/>
                    </a:lnTo>
                    <a:lnTo>
                      <a:pt x="630" y="48"/>
                    </a:lnTo>
                    <a:lnTo>
                      <a:pt x="640" y="43"/>
                    </a:lnTo>
                    <a:lnTo>
                      <a:pt x="670" y="43"/>
                    </a:lnTo>
                    <a:lnTo>
                      <a:pt x="675" y="43"/>
                    </a:lnTo>
                    <a:lnTo>
                      <a:pt x="678" y="43"/>
                    </a:lnTo>
                    <a:lnTo>
                      <a:pt x="682" y="41"/>
                    </a:lnTo>
                    <a:lnTo>
                      <a:pt x="678" y="41"/>
                    </a:lnTo>
                    <a:lnTo>
                      <a:pt x="673" y="38"/>
                    </a:lnTo>
                    <a:lnTo>
                      <a:pt x="656" y="38"/>
                    </a:lnTo>
                    <a:lnTo>
                      <a:pt x="651" y="41"/>
                    </a:lnTo>
                    <a:lnTo>
                      <a:pt x="635" y="41"/>
                    </a:lnTo>
                    <a:lnTo>
                      <a:pt x="635" y="38"/>
                    </a:lnTo>
                    <a:lnTo>
                      <a:pt x="637" y="38"/>
                    </a:lnTo>
                    <a:lnTo>
                      <a:pt x="642" y="38"/>
                    </a:lnTo>
                    <a:lnTo>
                      <a:pt x="687" y="38"/>
                    </a:lnTo>
                    <a:lnTo>
                      <a:pt x="692" y="36"/>
                    </a:lnTo>
                    <a:lnTo>
                      <a:pt x="699" y="34"/>
                    </a:lnTo>
                    <a:lnTo>
                      <a:pt x="701" y="31"/>
                    </a:lnTo>
                    <a:lnTo>
                      <a:pt x="718" y="31"/>
                    </a:lnTo>
                    <a:lnTo>
                      <a:pt x="723" y="29"/>
                    </a:lnTo>
                    <a:lnTo>
                      <a:pt x="725" y="29"/>
                    </a:lnTo>
                    <a:lnTo>
                      <a:pt x="730" y="29"/>
                    </a:lnTo>
                    <a:lnTo>
                      <a:pt x="732" y="26"/>
                    </a:lnTo>
                    <a:lnTo>
                      <a:pt x="730" y="24"/>
                    </a:lnTo>
                    <a:close/>
                    <a:moveTo>
                      <a:pt x="119" y="268"/>
                    </a:moveTo>
                    <a:lnTo>
                      <a:pt x="116" y="266"/>
                    </a:lnTo>
                    <a:lnTo>
                      <a:pt x="119" y="268"/>
                    </a:lnTo>
                    <a:close/>
                    <a:moveTo>
                      <a:pt x="128" y="223"/>
                    </a:moveTo>
                    <a:lnTo>
                      <a:pt x="135" y="223"/>
                    </a:lnTo>
                    <a:lnTo>
                      <a:pt x="138" y="220"/>
                    </a:lnTo>
                    <a:lnTo>
                      <a:pt x="145" y="220"/>
                    </a:lnTo>
                    <a:lnTo>
                      <a:pt x="147" y="220"/>
                    </a:lnTo>
                    <a:lnTo>
                      <a:pt x="147" y="216"/>
                    </a:lnTo>
                    <a:lnTo>
                      <a:pt x="150" y="216"/>
                    </a:lnTo>
                    <a:lnTo>
                      <a:pt x="147" y="213"/>
                    </a:lnTo>
                    <a:lnTo>
                      <a:pt x="145" y="211"/>
                    </a:lnTo>
                    <a:lnTo>
                      <a:pt x="143" y="211"/>
                    </a:lnTo>
                    <a:lnTo>
                      <a:pt x="138" y="211"/>
                    </a:lnTo>
                    <a:lnTo>
                      <a:pt x="135" y="206"/>
                    </a:lnTo>
                    <a:lnTo>
                      <a:pt x="119" y="206"/>
                    </a:lnTo>
                    <a:lnTo>
                      <a:pt x="119" y="213"/>
                    </a:lnTo>
                    <a:lnTo>
                      <a:pt x="116" y="216"/>
                    </a:lnTo>
                    <a:lnTo>
                      <a:pt x="114" y="216"/>
                    </a:lnTo>
                    <a:lnTo>
                      <a:pt x="114" y="218"/>
                    </a:lnTo>
                    <a:lnTo>
                      <a:pt x="116" y="220"/>
                    </a:lnTo>
                    <a:lnTo>
                      <a:pt x="119" y="220"/>
                    </a:lnTo>
                    <a:lnTo>
                      <a:pt x="119" y="225"/>
                    </a:lnTo>
                    <a:lnTo>
                      <a:pt x="128" y="223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inci Sans Light"/>
                  <a:ea typeface="+mn-ea"/>
                  <a:cs typeface="+mn-cs"/>
                </a:endParaRPr>
              </a:p>
            </p:txBody>
          </p:sp>
          <p:sp>
            <p:nvSpPr>
              <p:cNvPr id="209" name="El Salvador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0313D78C-6599-2BDA-3C7E-F94A0D2917A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03309" y="3241429"/>
                <a:ext cx="81139" cy="53478"/>
              </a:xfrm>
              <a:custGeom>
                <a:avLst/>
                <a:gdLst>
                  <a:gd name="T0" fmla="*/ 2147483647 w 174"/>
                  <a:gd name="T1" fmla="*/ 2147483647 h 114"/>
                  <a:gd name="T2" fmla="*/ 2147483647 w 174"/>
                  <a:gd name="T3" fmla="*/ 2147483647 h 114"/>
                  <a:gd name="T4" fmla="*/ 2147483647 w 174"/>
                  <a:gd name="T5" fmla="*/ 2147483647 h 114"/>
                  <a:gd name="T6" fmla="*/ 2147483647 w 174"/>
                  <a:gd name="T7" fmla="*/ 2147483647 h 114"/>
                  <a:gd name="T8" fmla="*/ 2147483647 w 174"/>
                  <a:gd name="T9" fmla="*/ 2147483647 h 114"/>
                  <a:gd name="T10" fmla="*/ 2147483647 w 174"/>
                  <a:gd name="T11" fmla="*/ 2147483647 h 114"/>
                  <a:gd name="T12" fmla="*/ 2147483647 w 174"/>
                  <a:gd name="T13" fmla="*/ 2147483647 h 114"/>
                  <a:gd name="T14" fmla="*/ 2147483647 w 174"/>
                  <a:gd name="T15" fmla="*/ 2147483647 h 114"/>
                  <a:gd name="T16" fmla="*/ 2147483647 w 174"/>
                  <a:gd name="T17" fmla="*/ 2147483647 h 114"/>
                  <a:gd name="T18" fmla="*/ 2147483647 w 174"/>
                  <a:gd name="T19" fmla="*/ 0 h 114"/>
                  <a:gd name="T20" fmla="*/ 2147483647 w 174"/>
                  <a:gd name="T21" fmla="*/ 2147483647 h 114"/>
                  <a:gd name="T22" fmla="*/ 2147483647 w 174"/>
                  <a:gd name="T23" fmla="*/ 2147483647 h 114"/>
                  <a:gd name="T24" fmla="*/ 2147483647 w 174"/>
                  <a:gd name="T25" fmla="*/ 2147483647 h 114"/>
                  <a:gd name="T26" fmla="*/ 2147483647 w 174"/>
                  <a:gd name="T27" fmla="*/ 2147483647 h 114"/>
                  <a:gd name="T28" fmla="*/ 2147483647 w 174"/>
                  <a:gd name="T29" fmla="*/ 2147483647 h 114"/>
                  <a:gd name="T30" fmla="*/ 2147483647 w 174"/>
                  <a:gd name="T31" fmla="*/ 2147483647 h 114"/>
                  <a:gd name="T32" fmla="*/ 2147483647 w 174"/>
                  <a:gd name="T33" fmla="*/ 2147483647 h 114"/>
                  <a:gd name="T34" fmla="*/ 2147483647 w 174"/>
                  <a:gd name="T35" fmla="*/ 2147483647 h 114"/>
                  <a:gd name="T36" fmla="*/ 0 w 174"/>
                  <a:gd name="T37" fmla="*/ 2147483647 h 114"/>
                  <a:gd name="T38" fmla="*/ 2147483647 w 174"/>
                  <a:gd name="T39" fmla="*/ 2147483647 h 114"/>
                  <a:gd name="T40" fmla="*/ 2147483647 w 174"/>
                  <a:gd name="T41" fmla="*/ 2147483647 h 114"/>
                  <a:gd name="T42" fmla="*/ 2147483647 w 174"/>
                  <a:gd name="T43" fmla="*/ 2147483647 h 114"/>
                  <a:gd name="T44" fmla="*/ 2147483647 w 174"/>
                  <a:gd name="T45" fmla="*/ 2147483647 h 114"/>
                  <a:gd name="T46" fmla="*/ 2147483647 w 174"/>
                  <a:gd name="T47" fmla="*/ 2147483647 h 114"/>
                  <a:gd name="T48" fmla="*/ 2147483647 w 174"/>
                  <a:gd name="T49" fmla="*/ 2147483647 h 114"/>
                  <a:gd name="T50" fmla="*/ 2147483647 w 174"/>
                  <a:gd name="T51" fmla="*/ 2147483647 h 114"/>
                  <a:gd name="T52" fmla="*/ 2147483647 w 174"/>
                  <a:gd name="T53" fmla="*/ 2147483647 h 114"/>
                  <a:gd name="T54" fmla="*/ 2147483647 w 174"/>
                  <a:gd name="T55" fmla="*/ 2147483647 h 114"/>
                  <a:gd name="T56" fmla="*/ 2147483647 w 174"/>
                  <a:gd name="T57" fmla="*/ 2147483647 h 11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74"/>
                  <a:gd name="T88" fmla="*/ 0 h 114"/>
                  <a:gd name="T89" fmla="*/ 174 w 174"/>
                  <a:gd name="T90" fmla="*/ 114 h 11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74" h="114">
                    <a:moveTo>
                      <a:pt x="174" y="84"/>
                    </a:moveTo>
                    <a:lnTo>
                      <a:pt x="174" y="42"/>
                    </a:lnTo>
                    <a:lnTo>
                      <a:pt x="138" y="42"/>
                    </a:lnTo>
                    <a:lnTo>
                      <a:pt x="132" y="48"/>
                    </a:lnTo>
                    <a:lnTo>
                      <a:pt x="120" y="48"/>
                    </a:lnTo>
                    <a:lnTo>
                      <a:pt x="114" y="42"/>
                    </a:lnTo>
                    <a:lnTo>
                      <a:pt x="114" y="24"/>
                    </a:lnTo>
                    <a:lnTo>
                      <a:pt x="90" y="24"/>
                    </a:lnTo>
                    <a:lnTo>
                      <a:pt x="78" y="12"/>
                    </a:lnTo>
                    <a:lnTo>
                      <a:pt x="72" y="0"/>
                    </a:lnTo>
                    <a:lnTo>
                      <a:pt x="60" y="6"/>
                    </a:lnTo>
                    <a:lnTo>
                      <a:pt x="48" y="6"/>
                    </a:lnTo>
                    <a:lnTo>
                      <a:pt x="48" y="18"/>
                    </a:lnTo>
                    <a:lnTo>
                      <a:pt x="42" y="24"/>
                    </a:lnTo>
                    <a:lnTo>
                      <a:pt x="36" y="36"/>
                    </a:lnTo>
                    <a:lnTo>
                      <a:pt x="30" y="36"/>
                    </a:lnTo>
                    <a:lnTo>
                      <a:pt x="24" y="42"/>
                    </a:lnTo>
                    <a:lnTo>
                      <a:pt x="12" y="48"/>
                    </a:lnTo>
                    <a:lnTo>
                      <a:pt x="0" y="60"/>
                    </a:lnTo>
                    <a:lnTo>
                      <a:pt x="6" y="66"/>
                    </a:lnTo>
                    <a:lnTo>
                      <a:pt x="18" y="72"/>
                    </a:lnTo>
                    <a:lnTo>
                      <a:pt x="24" y="78"/>
                    </a:lnTo>
                    <a:lnTo>
                      <a:pt x="72" y="78"/>
                    </a:lnTo>
                    <a:lnTo>
                      <a:pt x="96" y="102"/>
                    </a:lnTo>
                    <a:lnTo>
                      <a:pt x="132" y="96"/>
                    </a:lnTo>
                    <a:lnTo>
                      <a:pt x="150" y="114"/>
                    </a:lnTo>
                    <a:lnTo>
                      <a:pt x="168" y="84"/>
                    </a:lnTo>
                    <a:lnTo>
                      <a:pt x="174" y="90"/>
                    </a:lnTo>
                    <a:lnTo>
                      <a:pt x="174" y="84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inci Sans Light"/>
                  <a:ea typeface="+mn-ea"/>
                  <a:cs typeface="+mn-cs"/>
                </a:endParaRPr>
              </a:p>
            </p:txBody>
          </p:sp>
          <p:sp>
            <p:nvSpPr>
              <p:cNvPr id="210" name="Costa Ric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501A5670-AD12-A78D-82C7-8DF2CC4930E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34237" y="3364981"/>
                <a:ext cx="112489" cy="108801"/>
              </a:xfrm>
              <a:custGeom>
                <a:avLst/>
                <a:gdLst>
                  <a:gd name="T0" fmla="*/ 2147483647 w 240"/>
                  <a:gd name="T1" fmla="*/ 2147483647 h 228"/>
                  <a:gd name="T2" fmla="*/ 2147483647 w 240"/>
                  <a:gd name="T3" fmla="*/ 2147483647 h 228"/>
                  <a:gd name="T4" fmla="*/ 2147483647 w 240"/>
                  <a:gd name="T5" fmla="*/ 2147483647 h 228"/>
                  <a:gd name="T6" fmla="*/ 2147483647 w 240"/>
                  <a:gd name="T7" fmla="*/ 2147483647 h 228"/>
                  <a:gd name="T8" fmla="*/ 2147483647 w 240"/>
                  <a:gd name="T9" fmla="*/ 2147483647 h 228"/>
                  <a:gd name="T10" fmla="*/ 2147483647 w 240"/>
                  <a:gd name="T11" fmla="*/ 2147483647 h 228"/>
                  <a:gd name="T12" fmla="*/ 2147483647 w 240"/>
                  <a:gd name="T13" fmla="*/ 2147483647 h 228"/>
                  <a:gd name="T14" fmla="*/ 2147483647 w 240"/>
                  <a:gd name="T15" fmla="*/ 2147483647 h 228"/>
                  <a:gd name="T16" fmla="*/ 2147483647 w 240"/>
                  <a:gd name="T17" fmla="*/ 2147483647 h 228"/>
                  <a:gd name="T18" fmla="*/ 2147483647 w 240"/>
                  <a:gd name="T19" fmla="*/ 2147483647 h 228"/>
                  <a:gd name="T20" fmla="*/ 2147483647 w 240"/>
                  <a:gd name="T21" fmla="*/ 2147483647 h 228"/>
                  <a:gd name="T22" fmla="*/ 2147483647 w 240"/>
                  <a:gd name="T23" fmla="*/ 2147483647 h 228"/>
                  <a:gd name="T24" fmla="*/ 2147483647 w 240"/>
                  <a:gd name="T25" fmla="*/ 2147483647 h 228"/>
                  <a:gd name="T26" fmla="*/ 2147483647 w 240"/>
                  <a:gd name="T27" fmla="*/ 2147483647 h 228"/>
                  <a:gd name="T28" fmla="*/ 2147483647 w 240"/>
                  <a:gd name="T29" fmla="*/ 2147483647 h 228"/>
                  <a:gd name="T30" fmla="*/ 2147483647 w 240"/>
                  <a:gd name="T31" fmla="*/ 0 h 228"/>
                  <a:gd name="T32" fmla="*/ 2147483647 w 240"/>
                  <a:gd name="T33" fmla="*/ 2147483647 h 228"/>
                  <a:gd name="T34" fmla="*/ 2147483647 w 240"/>
                  <a:gd name="T35" fmla="*/ 2147483647 h 228"/>
                  <a:gd name="T36" fmla="*/ 0 w 240"/>
                  <a:gd name="T37" fmla="*/ 2147483647 h 228"/>
                  <a:gd name="T38" fmla="*/ 2147483647 w 240"/>
                  <a:gd name="T39" fmla="*/ 2147483647 h 228"/>
                  <a:gd name="T40" fmla="*/ 2147483647 w 240"/>
                  <a:gd name="T41" fmla="*/ 2147483647 h 228"/>
                  <a:gd name="T42" fmla="*/ 2147483647 w 240"/>
                  <a:gd name="T43" fmla="*/ 2147483647 h 228"/>
                  <a:gd name="T44" fmla="*/ 2147483647 w 240"/>
                  <a:gd name="T45" fmla="*/ 2147483647 h 228"/>
                  <a:gd name="T46" fmla="*/ 2147483647 w 240"/>
                  <a:gd name="T47" fmla="*/ 2147483647 h 228"/>
                  <a:gd name="T48" fmla="*/ 2147483647 w 240"/>
                  <a:gd name="T49" fmla="*/ 2147483647 h 228"/>
                  <a:gd name="T50" fmla="*/ 2147483647 w 240"/>
                  <a:gd name="T51" fmla="*/ 2147483647 h 228"/>
                  <a:gd name="T52" fmla="*/ 2147483647 w 240"/>
                  <a:gd name="T53" fmla="*/ 2147483647 h 228"/>
                  <a:gd name="T54" fmla="*/ 2147483647 w 240"/>
                  <a:gd name="T55" fmla="*/ 2147483647 h 228"/>
                  <a:gd name="T56" fmla="*/ 2147483647 w 240"/>
                  <a:gd name="T57" fmla="*/ 2147483647 h 228"/>
                  <a:gd name="T58" fmla="*/ 2147483647 w 240"/>
                  <a:gd name="T59" fmla="*/ 2147483647 h 228"/>
                  <a:gd name="T60" fmla="*/ 2147483647 w 240"/>
                  <a:gd name="T61" fmla="*/ 2147483647 h 228"/>
                  <a:gd name="T62" fmla="*/ 2147483647 w 240"/>
                  <a:gd name="T63" fmla="*/ 2147483647 h 228"/>
                  <a:gd name="T64" fmla="*/ 2147483647 w 240"/>
                  <a:gd name="T65" fmla="*/ 2147483647 h 228"/>
                  <a:gd name="T66" fmla="*/ 2147483647 w 240"/>
                  <a:gd name="T67" fmla="*/ 2147483647 h 228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40"/>
                  <a:gd name="T103" fmla="*/ 0 h 228"/>
                  <a:gd name="T104" fmla="*/ 240 w 240"/>
                  <a:gd name="T105" fmla="*/ 228 h 228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40" h="228">
                    <a:moveTo>
                      <a:pt x="210" y="198"/>
                    </a:moveTo>
                    <a:lnTo>
                      <a:pt x="216" y="198"/>
                    </a:lnTo>
                    <a:lnTo>
                      <a:pt x="234" y="180"/>
                    </a:lnTo>
                    <a:lnTo>
                      <a:pt x="228" y="174"/>
                    </a:lnTo>
                    <a:lnTo>
                      <a:pt x="210" y="174"/>
                    </a:lnTo>
                    <a:lnTo>
                      <a:pt x="210" y="168"/>
                    </a:lnTo>
                    <a:lnTo>
                      <a:pt x="204" y="162"/>
                    </a:lnTo>
                    <a:lnTo>
                      <a:pt x="204" y="144"/>
                    </a:lnTo>
                    <a:lnTo>
                      <a:pt x="210" y="138"/>
                    </a:lnTo>
                    <a:lnTo>
                      <a:pt x="222" y="138"/>
                    </a:lnTo>
                    <a:lnTo>
                      <a:pt x="228" y="132"/>
                    </a:lnTo>
                    <a:lnTo>
                      <a:pt x="240" y="132"/>
                    </a:lnTo>
                    <a:lnTo>
                      <a:pt x="228" y="126"/>
                    </a:lnTo>
                    <a:lnTo>
                      <a:pt x="210" y="108"/>
                    </a:lnTo>
                    <a:lnTo>
                      <a:pt x="198" y="84"/>
                    </a:lnTo>
                    <a:lnTo>
                      <a:pt x="192" y="78"/>
                    </a:lnTo>
                    <a:lnTo>
                      <a:pt x="186" y="66"/>
                    </a:lnTo>
                    <a:lnTo>
                      <a:pt x="180" y="60"/>
                    </a:lnTo>
                    <a:lnTo>
                      <a:pt x="174" y="36"/>
                    </a:lnTo>
                    <a:lnTo>
                      <a:pt x="138" y="36"/>
                    </a:lnTo>
                    <a:lnTo>
                      <a:pt x="126" y="24"/>
                    </a:lnTo>
                    <a:lnTo>
                      <a:pt x="126" y="18"/>
                    </a:lnTo>
                    <a:lnTo>
                      <a:pt x="120" y="18"/>
                    </a:lnTo>
                    <a:lnTo>
                      <a:pt x="114" y="12"/>
                    </a:lnTo>
                    <a:lnTo>
                      <a:pt x="84" y="12"/>
                    </a:lnTo>
                    <a:lnTo>
                      <a:pt x="84" y="18"/>
                    </a:lnTo>
                    <a:lnTo>
                      <a:pt x="78" y="18"/>
                    </a:lnTo>
                    <a:lnTo>
                      <a:pt x="72" y="12"/>
                    </a:lnTo>
                    <a:lnTo>
                      <a:pt x="60" y="6"/>
                    </a:lnTo>
                    <a:lnTo>
                      <a:pt x="48" y="6"/>
                    </a:lnTo>
                    <a:lnTo>
                      <a:pt x="42" y="0"/>
                    </a:lnTo>
                    <a:lnTo>
                      <a:pt x="24" y="0"/>
                    </a:lnTo>
                    <a:lnTo>
                      <a:pt x="6" y="30"/>
                    </a:lnTo>
                    <a:lnTo>
                      <a:pt x="18" y="42"/>
                    </a:lnTo>
                    <a:lnTo>
                      <a:pt x="24" y="42"/>
                    </a:lnTo>
                    <a:lnTo>
                      <a:pt x="24" y="48"/>
                    </a:lnTo>
                    <a:lnTo>
                      <a:pt x="6" y="66"/>
                    </a:lnTo>
                    <a:lnTo>
                      <a:pt x="0" y="78"/>
                    </a:lnTo>
                    <a:lnTo>
                      <a:pt x="6" y="90"/>
                    </a:lnTo>
                    <a:lnTo>
                      <a:pt x="18" y="102"/>
                    </a:lnTo>
                    <a:lnTo>
                      <a:pt x="30" y="108"/>
                    </a:lnTo>
                    <a:lnTo>
                      <a:pt x="42" y="108"/>
                    </a:lnTo>
                    <a:lnTo>
                      <a:pt x="60" y="126"/>
                    </a:lnTo>
                    <a:lnTo>
                      <a:pt x="72" y="126"/>
                    </a:lnTo>
                    <a:lnTo>
                      <a:pt x="72" y="102"/>
                    </a:lnTo>
                    <a:lnTo>
                      <a:pt x="66" y="96"/>
                    </a:lnTo>
                    <a:lnTo>
                      <a:pt x="54" y="90"/>
                    </a:lnTo>
                    <a:lnTo>
                      <a:pt x="42" y="78"/>
                    </a:lnTo>
                    <a:lnTo>
                      <a:pt x="42" y="72"/>
                    </a:lnTo>
                    <a:lnTo>
                      <a:pt x="48" y="72"/>
                    </a:lnTo>
                    <a:lnTo>
                      <a:pt x="60" y="78"/>
                    </a:lnTo>
                    <a:lnTo>
                      <a:pt x="66" y="84"/>
                    </a:lnTo>
                    <a:lnTo>
                      <a:pt x="90" y="96"/>
                    </a:lnTo>
                    <a:lnTo>
                      <a:pt x="96" y="102"/>
                    </a:lnTo>
                    <a:lnTo>
                      <a:pt x="96" y="132"/>
                    </a:lnTo>
                    <a:lnTo>
                      <a:pt x="114" y="132"/>
                    </a:lnTo>
                    <a:lnTo>
                      <a:pt x="126" y="138"/>
                    </a:lnTo>
                    <a:lnTo>
                      <a:pt x="138" y="138"/>
                    </a:lnTo>
                    <a:lnTo>
                      <a:pt x="156" y="180"/>
                    </a:lnTo>
                    <a:lnTo>
                      <a:pt x="150" y="186"/>
                    </a:lnTo>
                    <a:lnTo>
                      <a:pt x="150" y="198"/>
                    </a:lnTo>
                    <a:lnTo>
                      <a:pt x="168" y="216"/>
                    </a:lnTo>
                    <a:lnTo>
                      <a:pt x="180" y="222"/>
                    </a:lnTo>
                    <a:lnTo>
                      <a:pt x="192" y="222"/>
                    </a:lnTo>
                    <a:lnTo>
                      <a:pt x="174" y="198"/>
                    </a:lnTo>
                    <a:lnTo>
                      <a:pt x="204" y="228"/>
                    </a:lnTo>
                    <a:lnTo>
                      <a:pt x="210" y="222"/>
                    </a:lnTo>
                    <a:lnTo>
                      <a:pt x="210" y="19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inci Sans Light"/>
                  <a:ea typeface="+mn-ea"/>
                  <a:cs typeface="+mn-cs"/>
                </a:endParaRPr>
              </a:p>
            </p:txBody>
          </p:sp>
          <p:sp>
            <p:nvSpPr>
              <p:cNvPr id="211" name="Canada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ABAC9A65-C054-1E79-5486-9BBDA6DB0036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782277" y="836758"/>
                <a:ext cx="2627803" cy="1360925"/>
              </a:xfrm>
              <a:custGeom>
                <a:avLst/>
                <a:gdLst>
                  <a:gd name="T0" fmla="*/ 2147483647 w 5574"/>
                  <a:gd name="T1" fmla="*/ 2147483647 h 2886"/>
                  <a:gd name="T2" fmla="*/ 2147483647 w 5574"/>
                  <a:gd name="T3" fmla="*/ 2147483647 h 2886"/>
                  <a:gd name="T4" fmla="*/ 2147483647 w 5574"/>
                  <a:gd name="T5" fmla="*/ 2147483647 h 2886"/>
                  <a:gd name="T6" fmla="*/ 2147483647 w 5574"/>
                  <a:gd name="T7" fmla="*/ 2147483647 h 2886"/>
                  <a:gd name="T8" fmla="*/ 2147483647 w 5574"/>
                  <a:gd name="T9" fmla="*/ 2147483647 h 2886"/>
                  <a:gd name="T10" fmla="*/ 2147483647 w 5574"/>
                  <a:gd name="T11" fmla="*/ 2147483647 h 2886"/>
                  <a:gd name="T12" fmla="*/ 2147483647 w 5574"/>
                  <a:gd name="T13" fmla="*/ 2147483647 h 2886"/>
                  <a:gd name="T14" fmla="*/ 2147483647 w 5574"/>
                  <a:gd name="T15" fmla="*/ 2147483647 h 2886"/>
                  <a:gd name="T16" fmla="*/ 2147483647 w 5574"/>
                  <a:gd name="T17" fmla="*/ 2147483647 h 2886"/>
                  <a:gd name="T18" fmla="*/ 2147483647 w 5574"/>
                  <a:gd name="T19" fmla="*/ 2147483647 h 2886"/>
                  <a:gd name="T20" fmla="*/ 2147483647 w 5574"/>
                  <a:gd name="T21" fmla="*/ 2147483647 h 2886"/>
                  <a:gd name="T22" fmla="*/ 2147483647 w 5574"/>
                  <a:gd name="T23" fmla="*/ 2147483647 h 2886"/>
                  <a:gd name="T24" fmla="*/ 2147483647 w 5574"/>
                  <a:gd name="T25" fmla="*/ 2147483647 h 2886"/>
                  <a:gd name="T26" fmla="*/ 2147483647 w 5574"/>
                  <a:gd name="T27" fmla="*/ 2147483647 h 2886"/>
                  <a:gd name="T28" fmla="*/ 2147483647 w 5574"/>
                  <a:gd name="T29" fmla="*/ 2147483647 h 2886"/>
                  <a:gd name="T30" fmla="*/ 2147483647 w 5574"/>
                  <a:gd name="T31" fmla="*/ 2147483647 h 2886"/>
                  <a:gd name="T32" fmla="*/ 2147483647 w 5574"/>
                  <a:gd name="T33" fmla="*/ 2147483647 h 2886"/>
                  <a:gd name="T34" fmla="*/ 2147483647 w 5574"/>
                  <a:gd name="T35" fmla="*/ 2147483647 h 2886"/>
                  <a:gd name="T36" fmla="*/ 2147483647 w 5574"/>
                  <a:gd name="T37" fmla="*/ 2147483647 h 2886"/>
                  <a:gd name="T38" fmla="*/ 2147483647 w 5574"/>
                  <a:gd name="T39" fmla="*/ 2147483647 h 2886"/>
                  <a:gd name="T40" fmla="*/ 2147483647 w 5574"/>
                  <a:gd name="T41" fmla="*/ 2147483647 h 2886"/>
                  <a:gd name="T42" fmla="*/ 2147483647 w 5574"/>
                  <a:gd name="T43" fmla="*/ 2147483647 h 2886"/>
                  <a:gd name="T44" fmla="*/ 2147483647 w 5574"/>
                  <a:gd name="T45" fmla="*/ 2147483647 h 2886"/>
                  <a:gd name="T46" fmla="*/ 2147483647 w 5574"/>
                  <a:gd name="T47" fmla="*/ 2147483647 h 2886"/>
                  <a:gd name="T48" fmla="*/ 2147483647 w 5574"/>
                  <a:gd name="T49" fmla="*/ 2147483647 h 2886"/>
                  <a:gd name="T50" fmla="*/ 2147483647 w 5574"/>
                  <a:gd name="T51" fmla="*/ 2147483647 h 2886"/>
                  <a:gd name="T52" fmla="*/ 2147483647 w 5574"/>
                  <a:gd name="T53" fmla="*/ 2147483647 h 2886"/>
                  <a:gd name="T54" fmla="*/ 2147483647 w 5574"/>
                  <a:gd name="T55" fmla="*/ 2147483647 h 2886"/>
                  <a:gd name="T56" fmla="*/ 2147483647 w 5574"/>
                  <a:gd name="T57" fmla="*/ 2147483647 h 2886"/>
                  <a:gd name="T58" fmla="*/ 2147483647 w 5574"/>
                  <a:gd name="T59" fmla="*/ 2147483647 h 2886"/>
                  <a:gd name="T60" fmla="*/ 2147483647 w 5574"/>
                  <a:gd name="T61" fmla="*/ 2147483647 h 2886"/>
                  <a:gd name="T62" fmla="*/ 2147483647 w 5574"/>
                  <a:gd name="T63" fmla="*/ 2147483647 h 2886"/>
                  <a:gd name="T64" fmla="*/ 2147483647 w 5574"/>
                  <a:gd name="T65" fmla="*/ 2147483647 h 2886"/>
                  <a:gd name="T66" fmla="*/ 2147483647 w 5574"/>
                  <a:gd name="T67" fmla="*/ 2147483647 h 2886"/>
                  <a:gd name="T68" fmla="*/ 2147483647 w 5574"/>
                  <a:gd name="T69" fmla="*/ 2147483647 h 2886"/>
                  <a:gd name="T70" fmla="*/ 2147483647 w 5574"/>
                  <a:gd name="T71" fmla="*/ 2147483647 h 2886"/>
                  <a:gd name="T72" fmla="*/ 2147483647 w 5574"/>
                  <a:gd name="T73" fmla="*/ 2147483647 h 2886"/>
                  <a:gd name="T74" fmla="*/ 2147483647 w 5574"/>
                  <a:gd name="T75" fmla="*/ 2147483647 h 2886"/>
                  <a:gd name="T76" fmla="*/ 2147483647 w 5574"/>
                  <a:gd name="T77" fmla="*/ 2147483647 h 2886"/>
                  <a:gd name="T78" fmla="*/ 2147483647 w 5574"/>
                  <a:gd name="T79" fmla="*/ 2147483647 h 2886"/>
                  <a:gd name="T80" fmla="*/ 2147483647 w 5574"/>
                  <a:gd name="T81" fmla="*/ 2147483647 h 2886"/>
                  <a:gd name="T82" fmla="*/ 2147483647 w 5574"/>
                  <a:gd name="T83" fmla="*/ 2147483647 h 2886"/>
                  <a:gd name="T84" fmla="*/ 2147483647 w 5574"/>
                  <a:gd name="T85" fmla="*/ 2147483647 h 2886"/>
                  <a:gd name="T86" fmla="*/ 2147483647 w 5574"/>
                  <a:gd name="T87" fmla="*/ 2147483647 h 2886"/>
                  <a:gd name="T88" fmla="*/ 2147483647 w 5574"/>
                  <a:gd name="T89" fmla="*/ 2147483647 h 2886"/>
                  <a:gd name="T90" fmla="*/ 2147483647 w 5574"/>
                  <a:gd name="T91" fmla="*/ 2147483647 h 2886"/>
                  <a:gd name="T92" fmla="*/ 2147483647 w 5574"/>
                  <a:gd name="T93" fmla="*/ 2147483647 h 2886"/>
                  <a:gd name="T94" fmla="*/ 2147483647 w 5574"/>
                  <a:gd name="T95" fmla="*/ 2147483647 h 2886"/>
                  <a:gd name="T96" fmla="*/ 2147483647 w 5574"/>
                  <a:gd name="T97" fmla="*/ 2147483647 h 2886"/>
                  <a:gd name="T98" fmla="*/ 2147483647 w 5574"/>
                  <a:gd name="T99" fmla="*/ 2147483647 h 2886"/>
                  <a:gd name="T100" fmla="*/ 2147483647 w 5574"/>
                  <a:gd name="T101" fmla="*/ 2147483647 h 2886"/>
                  <a:gd name="T102" fmla="*/ 2147483647 w 5574"/>
                  <a:gd name="T103" fmla="*/ 2147483647 h 2886"/>
                  <a:gd name="T104" fmla="*/ 2147483647 w 5574"/>
                  <a:gd name="T105" fmla="*/ 2147483647 h 2886"/>
                  <a:gd name="T106" fmla="*/ 2147483647 w 5574"/>
                  <a:gd name="T107" fmla="*/ 2147483647 h 2886"/>
                  <a:gd name="T108" fmla="*/ 2147483647 w 5574"/>
                  <a:gd name="T109" fmla="*/ 2147483647 h 2886"/>
                  <a:gd name="T110" fmla="*/ 2147483647 w 5574"/>
                  <a:gd name="T111" fmla="*/ 2147483647 h 2886"/>
                  <a:gd name="T112" fmla="*/ 2147483647 w 5574"/>
                  <a:gd name="T113" fmla="*/ 2147483647 h 2886"/>
                  <a:gd name="T114" fmla="*/ 2147483647 w 5574"/>
                  <a:gd name="T115" fmla="*/ 2147483647 h 2886"/>
                  <a:gd name="T116" fmla="*/ 2147483647 w 5574"/>
                  <a:gd name="T117" fmla="*/ 2147483647 h 2886"/>
                  <a:gd name="T118" fmla="*/ 2147483647 w 5574"/>
                  <a:gd name="T119" fmla="*/ 2147483647 h 2886"/>
                  <a:gd name="T120" fmla="*/ 2147483647 w 5574"/>
                  <a:gd name="T121" fmla="*/ 2147483647 h 2886"/>
                  <a:gd name="T122" fmla="*/ 2147483647 w 5574"/>
                  <a:gd name="T123" fmla="*/ 2147483647 h 2886"/>
                  <a:gd name="T124" fmla="*/ 2147483647 w 5574"/>
                  <a:gd name="T125" fmla="*/ 2147483647 h 288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5574"/>
                  <a:gd name="T190" fmla="*/ 0 h 2886"/>
                  <a:gd name="T191" fmla="*/ 5574 w 5574"/>
                  <a:gd name="T192" fmla="*/ 2886 h 288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5574" h="2886">
                    <a:moveTo>
                      <a:pt x="3114" y="252"/>
                    </a:moveTo>
                    <a:lnTo>
                      <a:pt x="3138" y="252"/>
                    </a:lnTo>
                    <a:lnTo>
                      <a:pt x="3150" y="258"/>
                    </a:lnTo>
                    <a:lnTo>
                      <a:pt x="3168" y="258"/>
                    </a:lnTo>
                    <a:lnTo>
                      <a:pt x="3174" y="252"/>
                    </a:lnTo>
                    <a:lnTo>
                      <a:pt x="3174" y="246"/>
                    </a:lnTo>
                    <a:lnTo>
                      <a:pt x="3168" y="234"/>
                    </a:lnTo>
                    <a:lnTo>
                      <a:pt x="3156" y="228"/>
                    </a:lnTo>
                    <a:lnTo>
                      <a:pt x="3108" y="228"/>
                    </a:lnTo>
                    <a:lnTo>
                      <a:pt x="3066" y="234"/>
                    </a:lnTo>
                    <a:lnTo>
                      <a:pt x="3036" y="246"/>
                    </a:lnTo>
                    <a:lnTo>
                      <a:pt x="3018" y="246"/>
                    </a:lnTo>
                    <a:lnTo>
                      <a:pt x="3060" y="246"/>
                    </a:lnTo>
                    <a:lnTo>
                      <a:pt x="3096" y="252"/>
                    </a:lnTo>
                    <a:lnTo>
                      <a:pt x="3114" y="252"/>
                    </a:lnTo>
                    <a:close/>
                    <a:moveTo>
                      <a:pt x="2988" y="318"/>
                    </a:moveTo>
                    <a:lnTo>
                      <a:pt x="3036" y="318"/>
                    </a:lnTo>
                    <a:lnTo>
                      <a:pt x="3048" y="312"/>
                    </a:lnTo>
                    <a:lnTo>
                      <a:pt x="3060" y="312"/>
                    </a:lnTo>
                    <a:lnTo>
                      <a:pt x="3072" y="300"/>
                    </a:lnTo>
                    <a:lnTo>
                      <a:pt x="3072" y="294"/>
                    </a:lnTo>
                    <a:lnTo>
                      <a:pt x="3066" y="282"/>
                    </a:lnTo>
                    <a:lnTo>
                      <a:pt x="3138" y="270"/>
                    </a:lnTo>
                    <a:lnTo>
                      <a:pt x="3120" y="264"/>
                    </a:lnTo>
                    <a:lnTo>
                      <a:pt x="3054" y="264"/>
                    </a:lnTo>
                    <a:lnTo>
                      <a:pt x="3042" y="276"/>
                    </a:lnTo>
                    <a:lnTo>
                      <a:pt x="3030" y="276"/>
                    </a:lnTo>
                    <a:lnTo>
                      <a:pt x="2994" y="270"/>
                    </a:lnTo>
                    <a:lnTo>
                      <a:pt x="2958" y="270"/>
                    </a:lnTo>
                    <a:lnTo>
                      <a:pt x="2940" y="282"/>
                    </a:lnTo>
                    <a:lnTo>
                      <a:pt x="2940" y="294"/>
                    </a:lnTo>
                    <a:lnTo>
                      <a:pt x="2946" y="300"/>
                    </a:lnTo>
                    <a:lnTo>
                      <a:pt x="2970" y="312"/>
                    </a:lnTo>
                    <a:lnTo>
                      <a:pt x="2976" y="318"/>
                    </a:lnTo>
                    <a:lnTo>
                      <a:pt x="2988" y="318"/>
                    </a:lnTo>
                    <a:close/>
                    <a:moveTo>
                      <a:pt x="2682" y="384"/>
                    </a:moveTo>
                    <a:lnTo>
                      <a:pt x="2628" y="408"/>
                    </a:lnTo>
                    <a:lnTo>
                      <a:pt x="2634" y="408"/>
                    </a:lnTo>
                    <a:lnTo>
                      <a:pt x="2646" y="414"/>
                    </a:lnTo>
                    <a:lnTo>
                      <a:pt x="2652" y="414"/>
                    </a:lnTo>
                    <a:lnTo>
                      <a:pt x="2658" y="420"/>
                    </a:lnTo>
                    <a:lnTo>
                      <a:pt x="2658" y="426"/>
                    </a:lnTo>
                    <a:lnTo>
                      <a:pt x="2622" y="426"/>
                    </a:lnTo>
                    <a:lnTo>
                      <a:pt x="2586" y="432"/>
                    </a:lnTo>
                    <a:lnTo>
                      <a:pt x="2556" y="438"/>
                    </a:lnTo>
                    <a:lnTo>
                      <a:pt x="2544" y="438"/>
                    </a:lnTo>
                    <a:lnTo>
                      <a:pt x="2520" y="456"/>
                    </a:lnTo>
                    <a:lnTo>
                      <a:pt x="2580" y="450"/>
                    </a:lnTo>
                    <a:lnTo>
                      <a:pt x="2586" y="450"/>
                    </a:lnTo>
                    <a:lnTo>
                      <a:pt x="2592" y="456"/>
                    </a:lnTo>
                    <a:lnTo>
                      <a:pt x="2610" y="456"/>
                    </a:lnTo>
                    <a:lnTo>
                      <a:pt x="2628" y="462"/>
                    </a:lnTo>
                    <a:lnTo>
                      <a:pt x="2658" y="462"/>
                    </a:lnTo>
                    <a:lnTo>
                      <a:pt x="2694" y="450"/>
                    </a:lnTo>
                    <a:lnTo>
                      <a:pt x="2730" y="444"/>
                    </a:lnTo>
                    <a:lnTo>
                      <a:pt x="2742" y="438"/>
                    </a:lnTo>
                    <a:lnTo>
                      <a:pt x="2742" y="450"/>
                    </a:lnTo>
                    <a:lnTo>
                      <a:pt x="2760" y="450"/>
                    </a:lnTo>
                    <a:lnTo>
                      <a:pt x="2796" y="444"/>
                    </a:lnTo>
                    <a:lnTo>
                      <a:pt x="2856" y="444"/>
                    </a:lnTo>
                    <a:lnTo>
                      <a:pt x="2850" y="444"/>
                    </a:lnTo>
                    <a:lnTo>
                      <a:pt x="2844" y="450"/>
                    </a:lnTo>
                    <a:lnTo>
                      <a:pt x="2832" y="450"/>
                    </a:lnTo>
                    <a:lnTo>
                      <a:pt x="2790" y="456"/>
                    </a:lnTo>
                    <a:lnTo>
                      <a:pt x="2730" y="468"/>
                    </a:lnTo>
                    <a:lnTo>
                      <a:pt x="2706" y="468"/>
                    </a:lnTo>
                    <a:lnTo>
                      <a:pt x="2688" y="474"/>
                    </a:lnTo>
                    <a:lnTo>
                      <a:pt x="2670" y="474"/>
                    </a:lnTo>
                    <a:lnTo>
                      <a:pt x="2652" y="480"/>
                    </a:lnTo>
                    <a:lnTo>
                      <a:pt x="2646" y="486"/>
                    </a:lnTo>
                    <a:lnTo>
                      <a:pt x="2640" y="486"/>
                    </a:lnTo>
                    <a:lnTo>
                      <a:pt x="2658" y="486"/>
                    </a:lnTo>
                    <a:lnTo>
                      <a:pt x="2694" y="492"/>
                    </a:lnTo>
                    <a:lnTo>
                      <a:pt x="2760" y="498"/>
                    </a:lnTo>
                    <a:lnTo>
                      <a:pt x="2808" y="492"/>
                    </a:lnTo>
                    <a:lnTo>
                      <a:pt x="2850" y="480"/>
                    </a:lnTo>
                    <a:lnTo>
                      <a:pt x="2874" y="474"/>
                    </a:lnTo>
                    <a:lnTo>
                      <a:pt x="2886" y="468"/>
                    </a:lnTo>
                    <a:lnTo>
                      <a:pt x="2958" y="450"/>
                    </a:lnTo>
                    <a:lnTo>
                      <a:pt x="3000" y="450"/>
                    </a:lnTo>
                    <a:lnTo>
                      <a:pt x="3054" y="444"/>
                    </a:lnTo>
                    <a:lnTo>
                      <a:pt x="3096" y="438"/>
                    </a:lnTo>
                    <a:lnTo>
                      <a:pt x="3120" y="432"/>
                    </a:lnTo>
                    <a:lnTo>
                      <a:pt x="3138" y="420"/>
                    </a:lnTo>
                    <a:lnTo>
                      <a:pt x="3156" y="414"/>
                    </a:lnTo>
                    <a:lnTo>
                      <a:pt x="3168" y="408"/>
                    </a:lnTo>
                    <a:lnTo>
                      <a:pt x="3168" y="396"/>
                    </a:lnTo>
                    <a:lnTo>
                      <a:pt x="3156" y="384"/>
                    </a:lnTo>
                    <a:lnTo>
                      <a:pt x="3144" y="378"/>
                    </a:lnTo>
                    <a:lnTo>
                      <a:pt x="3120" y="378"/>
                    </a:lnTo>
                    <a:lnTo>
                      <a:pt x="3114" y="384"/>
                    </a:lnTo>
                    <a:lnTo>
                      <a:pt x="3108" y="384"/>
                    </a:lnTo>
                    <a:lnTo>
                      <a:pt x="3108" y="396"/>
                    </a:lnTo>
                    <a:lnTo>
                      <a:pt x="3072" y="396"/>
                    </a:lnTo>
                    <a:lnTo>
                      <a:pt x="3078" y="390"/>
                    </a:lnTo>
                    <a:lnTo>
                      <a:pt x="3078" y="378"/>
                    </a:lnTo>
                    <a:lnTo>
                      <a:pt x="3102" y="354"/>
                    </a:lnTo>
                    <a:lnTo>
                      <a:pt x="3102" y="342"/>
                    </a:lnTo>
                    <a:lnTo>
                      <a:pt x="3096" y="342"/>
                    </a:lnTo>
                    <a:lnTo>
                      <a:pt x="3054" y="348"/>
                    </a:lnTo>
                    <a:lnTo>
                      <a:pt x="2988" y="372"/>
                    </a:lnTo>
                    <a:lnTo>
                      <a:pt x="2976" y="378"/>
                    </a:lnTo>
                    <a:lnTo>
                      <a:pt x="3024" y="378"/>
                    </a:lnTo>
                    <a:lnTo>
                      <a:pt x="3018" y="408"/>
                    </a:lnTo>
                    <a:lnTo>
                      <a:pt x="2898" y="420"/>
                    </a:lnTo>
                    <a:lnTo>
                      <a:pt x="2898" y="414"/>
                    </a:lnTo>
                    <a:lnTo>
                      <a:pt x="2892" y="408"/>
                    </a:lnTo>
                    <a:lnTo>
                      <a:pt x="2892" y="372"/>
                    </a:lnTo>
                    <a:lnTo>
                      <a:pt x="2886" y="366"/>
                    </a:lnTo>
                    <a:lnTo>
                      <a:pt x="2874" y="366"/>
                    </a:lnTo>
                    <a:lnTo>
                      <a:pt x="2856" y="360"/>
                    </a:lnTo>
                    <a:lnTo>
                      <a:pt x="2814" y="360"/>
                    </a:lnTo>
                    <a:lnTo>
                      <a:pt x="2682" y="384"/>
                    </a:lnTo>
                    <a:close/>
                    <a:moveTo>
                      <a:pt x="2832" y="342"/>
                    </a:moveTo>
                    <a:lnTo>
                      <a:pt x="2844" y="330"/>
                    </a:lnTo>
                    <a:lnTo>
                      <a:pt x="2844" y="318"/>
                    </a:lnTo>
                    <a:lnTo>
                      <a:pt x="2838" y="312"/>
                    </a:lnTo>
                    <a:lnTo>
                      <a:pt x="2814" y="312"/>
                    </a:lnTo>
                    <a:lnTo>
                      <a:pt x="2802" y="318"/>
                    </a:lnTo>
                    <a:lnTo>
                      <a:pt x="2796" y="324"/>
                    </a:lnTo>
                    <a:lnTo>
                      <a:pt x="2796" y="330"/>
                    </a:lnTo>
                    <a:lnTo>
                      <a:pt x="2802" y="336"/>
                    </a:lnTo>
                    <a:lnTo>
                      <a:pt x="2814" y="336"/>
                    </a:lnTo>
                    <a:lnTo>
                      <a:pt x="2820" y="342"/>
                    </a:lnTo>
                    <a:lnTo>
                      <a:pt x="2832" y="342"/>
                    </a:lnTo>
                    <a:close/>
                    <a:moveTo>
                      <a:pt x="3012" y="564"/>
                    </a:moveTo>
                    <a:lnTo>
                      <a:pt x="2988" y="540"/>
                    </a:lnTo>
                    <a:lnTo>
                      <a:pt x="2958" y="540"/>
                    </a:lnTo>
                    <a:lnTo>
                      <a:pt x="2952" y="534"/>
                    </a:lnTo>
                    <a:lnTo>
                      <a:pt x="2946" y="534"/>
                    </a:lnTo>
                    <a:lnTo>
                      <a:pt x="2934" y="528"/>
                    </a:lnTo>
                    <a:lnTo>
                      <a:pt x="2916" y="528"/>
                    </a:lnTo>
                    <a:lnTo>
                      <a:pt x="2898" y="534"/>
                    </a:lnTo>
                    <a:lnTo>
                      <a:pt x="2892" y="540"/>
                    </a:lnTo>
                    <a:lnTo>
                      <a:pt x="2892" y="552"/>
                    </a:lnTo>
                    <a:lnTo>
                      <a:pt x="2928" y="570"/>
                    </a:lnTo>
                    <a:lnTo>
                      <a:pt x="2934" y="576"/>
                    </a:lnTo>
                    <a:lnTo>
                      <a:pt x="2946" y="582"/>
                    </a:lnTo>
                    <a:lnTo>
                      <a:pt x="3012" y="564"/>
                    </a:lnTo>
                    <a:close/>
                    <a:moveTo>
                      <a:pt x="2460" y="414"/>
                    </a:moveTo>
                    <a:lnTo>
                      <a:pt x="2442" y="420"/>
                    </a:lnTo>
                    <a:lnTo>
                      <a:pt x="2430" y="426"/>
                    </a:lnTo>
                    <a:lnTo>
                      <a:pt x="2430" y="438"/>
                    </a:lnTo>
                    <a:lnTo>
                      <a:pt x="2442" y="438"/>
                    </a:lnTo>
                    <a:lnTo>
                      <a:pt x="2472" y="432"/>
                    </a:lnTo>
                    <a:lnTo>
                      <a:pt x="2490" y="426"/>
                    </a:lnTo>
                    <a:lnTo>
                      <a:pt x="2502" y="420"/>
                    </a:lnTo>
                    <a:lnTo>
                      <a:pt x="2502" y="414"/>
                    </a:lnTo>
                    <a:lnTo>
                      <a:pt x="2496" y="408"/>
                    </a:lnTo>
                    <a:lnTo>
                      <a:pt x="2484" y="408"/>
                    </a:lnTo>
                    <a:lnTo>
                      <a:pt x="2460" y="414"/>
                    </a:lnTo>
                    <a:close/>
                    <a:moveTo>
                      <a:pt x="2970" y="858"/>
                    </a:moveTo>
                    <a:lnTo>
                      <a:pt x="2988" y="858"/>
                    </a:lnTo>
                    <a:lnTo>
                      <a:pt x="3006" y="864"/>
                    </a:lnTo>
                    <a:lnTo>
                      <a:pt x="3018" y="870"/>
                    </a:lnTo>
                    <a:lnTo>
                      <a:pt x="3036" y="876"/>
                    </a:lnTo>
                    <a:lnTo>
                      <a:pt x="3060" y="882"/>
                    </a:lnTo>
                    <a:lnTo>
                      <a:pt x="3096" y="882"/>
                    </a:lnTo>
                    <a:lnTo>
                      <a:pt x="3126" y="876"/>
                    </a:lnTo>
                    <a:lnTo>
                      <a:pt x="3138" y="876"/>
                    </a:lnTo>
                    <a:lnTo>
                      <a:pt x="3120" y="810"/>
                    </a:lnTo>
                    <a:lnTo>
                      <a:pt x="3018" y="792"/>
                    </a:lnTo>
                    <a:lnTo>
                      <a:pt x="2988" y="828"/>
                    </a:lnTo>
                    <a:lnTo>
                      <a:pt x="2958" y="828"/>
                    </a:lnTo>
                    <a:lnTo>
                      <a:pt x="2952" y="834"/>
                    </a:lnTo>
                    <a:lnTo>
                      <a:pt x="2952" y="846"/>
                    </a:lnTo>
                    <a:lnTo>
                      <a:pt x="2958" y="852"/>
                    </a:lnTo>
                    <a:lnTo>
                      <a:pt x="2970" y="858"/>
                    </a:lnTo>
                    <a:close/>
                    <a:moveTo>
                      <a:pt x="168" y="2034"/>
                    </a:moveTo>
                    <a:lnTo>
                      <a:pt x="168" y="2040"/>
                    </a:lnTo>
                    <a:lnTo>
                      <a:pt x="174" y="2046"/>
                    </a:lnTo>
                    <a:lnTo>
                      <a:pt x="192" y="2046"/>
                    </a:lnTo>
                    <a:lnTo>
                      <a:pt x="186" y="2070"/>
                    </a:lnTo>
                    <a:lnTo>
                      <a:pt x="216" y="2052"/>
                    </a:lnTo>
                    <a:lnTo>
                      <a:pt x="216" y="2028"/>
                    </a:lnTo>
                    <a:lnTo>
                      <a:pt x="174" y="2028"/>
                    </a:lnTo>
                    <a:lnTo>
                      <a:pt x="168" y="2034"/>
                    </a:lnTo>
                    <a:close/>
                    <a:moveTo>
                      <a:pt x="252" y="2298"/>
                    </a:moveTo>
                    <a:lnTo>
                      <a:pt x="252" y="2292"/>
                    </a:lnTo>
                    <a:lnTo>
                      <a:pt x="246" y="2286"/>
                    </a:lnTo>
                    <a:lnTo>
                      <a:pt x="246" y="2268"/>
                    </a:lnTo>
                    <a:lnTo>
                      <a:pt x="252" y="2256"/>
                    </a:lnTo>
                    <a:lnTo>
                      <a:pt x="252" y="2238"/>
                    </a:lnTo>
                    <a:lnTo>
                      <a:pt x="246" y="2226"/>
                    </a:lnTo>
                    <a:lnTo>
                      <a:pt x="228" y="2226"/>
                    </a:lnTo>
                    <a:lnTo>
                      <a:pt x="216" y="2220"/>
                    </a:lnTo>
                    <a:lnTo>
                      <a:pt x="204" y="2220"/>
                    </a:lnTo>
                    <a:lnTo>
                      <a:pt x="192" y="2214"/>
                    </a:lnTo>
                    <a:lnTo>
                      <a:pt x="186" y="2208"/>
                    </a:lnTo>
                    <a:lnTo>
                      <a:pt x="174" y="2202"/>
                    </a:lnTo>
                    <a:lnTo>
                      <a:pt x="150" y="2178"/>
                    </a:lnTo>
                    <a:lnTo>
                      <a:pt x="138" y="2172"/>
                    </a:lnTo>
                    <a:lnTo>
                      <a:pt x="126" y="2172"/>
                    </a:lnTo>
                    <a:lnTo>
                      <a:pt x="102" y="2184"/>
                    </a:lnTo>
                    <a:lnTo>
                      <a:pt x="96" y="2196"/>
                    </a:lnTo>
                    <a:lnTo>
                      <a:pt x="96" y="2202"/>
                    </a:lnTo>
                    <a:lnTo>
                      <a:pt x="108" y="2208"/>
                    </a:lnTo>
                    <a:lnTo>
                      <a:pt x="114" y="2214"/>
                    </a:lnTo>
                    <a:lnTo>
                      <a:pt x="120" y="2214"/>
                    </a:lnTo>
                    <a:lnTo>
                      <a:pt x="132" y="2202"/>
                    </a:lnTo>
                    <a:lnTo>
                      <a:pt x="144" y="2208"/>
                    </a:lnTo>
                    <a:lnTo>
                      <a:pt x="132" y="2220"/>
                    </a:lnTo>
                    <a:lnTo>
                      <a:pt x="120" y="2220"/>
                    </a:lnTo>
                    <a:lnTo>
                      <a:pt x="114" y="2226"/>
                    </a:lnTo>
                    <a:lnTo>
                      <a:pt x="102" y="2232"/>
                    </a:lnTo>
                    <a:lnTo>
                      <a:pt x="102" y="2244"/>
                    </a:lnTo>
                    <a:lnTo>
                      <a:pt x="108" y="2250"/>
                    </a:lnTo>
                    <a:lnTo>
                      <a:pt x="126" y="2250"/>
                    </a:lnTo>
                    <a:lnTo>
                      <a:pt x="138" y="2244"/>
                    </a:lnTo>
                    <a:lnTo>
                      <a:pt x="132" y="2262"/>
                    </a:lnTo>
                    <a:lnTo>
                      <a:pt x="150" y="2262"/>
                    </a:lnTo>
                    <a:lnTo>
                      <a:pt x="132" y="2280"/>
                    </a:lnTo>
                    <a:lnTo>
                      <a:pt x="168" y="2274"/>
                    </a:lnTo>
                    <a:lnTo>
                      <a:pt x="156" y="2280"/>
                    </a:lnTo>
                    <a:lnTo>
                      <a:pt x="144" y="2292"/>
                    </a:lnTo>
                    <a:lnTo>
                      <a:pt x="138" y="2292"/>
                    </a:lnTo>
                    <a:lnTo>
                      <a:pt x="138" y="2298"/>
                    </a:lnTo>
                    <a:lnTo>
                      <a:pt x="150" y="2298"/>
                    </a:lnTo>
                    <a:lnTo>
                      <a:pt x="162" y="2286"/>
                    </a:lnTo>
                    <a:lnTo>
                      <a:pt x="168" y="2286"/>
                    </a:lnTo>
                    <a:lnTo>
                      <a:pt x="174" y="2292"/>
                    </a:lnTo>
                    <a:lnTo>
                      <a:pt x="174" y="2304"/>
                    </a:lnTo>
                    <a:lnTo>
                      <a:pt x="162" y="2316"/>
                    </a:lnTo>
                    <a:lnTo>
                      <a:pt x="162" y="2328"/>
                    </a:lnTo>
                    <a:lnTo>
                      <a:pt x="210" y="2328"/>
                    </a:lnTo>
                    <a:lnTo>
                      <a:pt x="228" y="2316"/>
                    </a:lnTo>
                    <a:lnTo>
                      <a:pt x="210" y="2340"/>
                    </a:lnTo>
                    <a:lnTo>
                      <a:pt x="192" y="2340"/>
                    </a:lnTo>
                    <a:lnTo>
                      <a:pt x="186" y="2346"/>
                    </a:lnTo>
                    <a:lnTo>
                      <a:pt x="186" y="2352"/>
                    </a:lnTo>
                    <a:lnTo>
                      <a:pt x="210" y="2364"/>
                    </a:lnTo>
                    <a:lnTo>
                      <a:pt x="216" y="2364"/>
                    </a:lnTo>
                    <a:lnTo>
                      <a:pt x="228" y="2370"/>
                    </a:lnTo>
                    <a:lnTo>
                      <a:pt x="234" y="2376"/>
                    </a:lnTo>
                    <a:lnTo>
                      <a:pt x="246" y="2376"/>
                    </a:lnTo>
                    <a:lnTo>
                      <a:pt x="258" y="2382"/>
                    </a:lnTo>
                    <a:lnTo>
                      <a:pt x="270" y="2376"/>
                    </a:lnTo>
                    <a:lnTo>
                      <a:pt x="288" y="2358"/>
                    </a:lnTo>
                    <a:lnTo>
                      <a:pt x="294" y="2346"/>
                    </a:lnTo>
                    <a:lnTo>
                      <a:pt x="294" y="2340"/>
                    </a:lnTo>
                    <a:lnTo>
                      <a:pt x="288" y="2334"/>
                    </a:lnTo>
                    <a:lnTo>
                      <a:pt x="282" y="2322"/>
                    </a:lnTo>
                    <a:lnTo>
                      <a:pt x="270" y="2316"/>
                    </a:lnTo>
                    <a:lnTo>
                      <a:pt x="264" y="2304"/>
                    </a:lnTo>
                    <a:lnTo>
                      <a:pt x="252" y="2298"/>
                    </a:lnTo>
                    <a:close/>
                    <a:moveTo>
                      <a:pt x="2304" y="372"/>
                    </a:moveTo>
                    <a:lnTo>
                      <a:pt x="2316" y="372"/>
                    </a:lnTo>
                    <a:lnTo>
                      <a:pt x="2328" y="366"/>
                    </a:lnTo>
                    <a:lnTo>
                      <a:pt x="2376" y="366"/>
                    </a:lnTo>
                    <a:lnTo>
                      <a:pt x="2388" y="378"/>
                    </a:lnTo>
                    <a:lnTo>
                      <a:pt x="2388" y="390"/>
                    </a:lnTo>
                    <a:lnTo>
                      <a:pt x="2424" y="390"/>
                    </a:lnTo>
                    <a:lnTo>
                      <a:pt x="2442" y="384"/>
                    </a:lnTo>
                    <a:lnTo>
                      <a:pt x="2454" y="384"/>
                    </a:lnTo>
                    <a:lnTo>
                      <a:pt x="2466" y="390"/>
                    </a:lnTo>
                    <a:lnTo>
                      <a:pt x="2472" y="396"/>
                    </a:lnTo>
                    <a:lnTo>
                      <a:pt x="2490" y="396"/>
                    </a:lnTo>
                    <a:lnTo>
                      <a:pt x="2514" y="384"/>
                    </a:lnTo>
                    <a:lnTo>
                      <a:pt x="2520" y="372"/>
                    </a:lnTo>
                    <a:lnTo>
                      <a:pt x="2520" y="354"/>
                    </a:lnTo>
                    <a:lnTo>
                      <a:pt x="2550" y="354"/>
                    </a:lnTo>
                    <a:lnTo>
                      <a:pt x="2616" y="336"/>
                    </a:lnTo>
                    <a:lnTo>
                      <a:pt x="2580" y="366"/>
                    </a:lnTo>
                    <a:lnTo>
                      <a:pt x="2634" y="378"/>
                    </a:lnTo>
                    <a:lnTo>
                      <a:pt x="2688" y="354"/>
                    </a:lnTo>
                    <a:lnTo>
                      <a:pt x="2784" y="312"/>
                    </a:lnTo>
                    <a:lnTo>
                      <a:pt x="2778" y="312"/>
                    </a:lnTo>
                    <a:lnTo>
                      <a:pt x="2772" y="306"/>
                    </a:lnTo>
                    <a:lnTo>
                      <a:pt x="2754" y="300"/>
                    </a:lnTo>
                    <a:lnTo>
                      <a:pt x="2736" y="300"/>
                    </a:lnTo>
                    <a:lnTo>
                      <a:pt x="2724" y="294"/>
                    </a:lnTo>
                    <a:lnTo>
                      <a:pt x="2706" y="288"/>
                    </a:lnTo>
                    <a:lnTo>
                      <a:pt x="2676" y="288"/>
                    </a:lnTo>
                    <a:lnTo>
                      <a:pt x="2646" y="282"/>
                    </a:lnTo>
                    <a:lnTo>
                      <a:pt x="2604" y="282"/>
                    </a:lnTo>
                    <a:lnTo>
                      <a:pt x="2526" y="294"/>
                    </a:lnTo>
                    <a:lnTo>
                      <a:pt x="2526" y="318"/>
                    </a:lnTo>
                    <a:lnTo>
                      <a:pt x="2406" y="324"/>
                    </a:lnTo>
                    <a:lnTo>
                      <a:pt x="2400" y="324"/>
                    </a:lnTo>
                    <a:lnTo>
                      <a:pt x="2394" y="318"/>
                    </a:lnTo>
                    <a:lnTo>
                      <a:pt x="2334" y="318"/>
                    </a:lnTo>
                    <a:lnTo>
                      <a:pt x="2322" y="324"/>
                    </a:lnTo>
                    <a:lnTo>
                      <a:pt x="2310" y="324"/>
                    </a:lnTo>
                    <a:lnTo>
                      <a:pt x="2304" y="330"/>
                    </a:lnTo>
                    <a:lnTo>
                      <a:pt x="2304" y="372"/>
                    </a:lnTo>
                    <a:close/>
                    <a:moveTo>
                      <a:pt x="150" y="1980"/>
                    </a:moveTo>
                    <a:lnTo>
                      <a:pt x="162" y="2004"/>
                    </a:lnTo>
                    <a:lnTo>
                      <a:pt x="174" y="2010"/>
                    </a:lnTo>
                    <a:lnTo>
                      <a:pt x="186" y="1980"/>
                    </a:lnTo>
                    <a:lnTo>
                      <a:pt x="180" y="1974"/>
                    </a:lnTo>
                    <a:lnTo>
                      <a:pt x="174" y="1974"/>
                    </a:lnTo>
                    <a:lnTo>
                      <a:pt x="162" y="1968"/>
                    </a:lnTo>
                    <a:lnTo>
                      <a:pt x="156" y="1968"/>
                    </a:lnTo>
                    <a:lnTo>
                      <a:pt x="150" y="1974"/>
                    </a:lnTo>
                    <a:lnTo>
                      <a:pt x="150" y="1980"/>
                    </a:lnTo>
                    <a:close/>
                    <a:moveTo>
                      <a:pt x="126" y="1932"/>
                    </a:moveTo>
                    <a:lnTo>
                      <a:pt x="120" y="1932"/>
                    </a:lnTo>
                    <a:lnTo>
                      <a:pt x="108" y="1938"/>
                    </a:lnTo>
                    <a:lnTo>
                      <a:pt x="96" y="1938"/>
                    </a:lnTo>
                    <a:lnTo>
                      <a:pt x="84" y="1944"/>
                    </a:lnTo>
                    <a:lnTo>
                      <a:pt x="78" y="1944"/>
                    </a:lnTo>
                    <a:lnTo>
                      <a:pt x="78" y="1950"/>
                    </a:lnTo>
                    <a:lnTo>
                      <a:pt x="72" y="1962"/>
                    </a:lnTo>
                    <a:lnTo>
                      <a:pt x="66" y="1968"/>
                    </a:lnTo>
                    <a:lnTo>
                      <a:pt x="48" y="1968"/>
                    </a:lnTo>
                    <a:lnTo>
                      <a:pt x="42" y="1962"/>
                    </a:lnTo>
                    <a:lnTo>
                      <a:pt x="48" y="1956"/>
                    </a:lnTo>
                    <a:lnTo>
                      <a:pt x="60" y="1956"/>
                    </a:lnTo>
                    <a:lnTo>
                      <a:pt x="66" y="1950"/>
                    </a:lnTo>
                    <a:lnTo>
                      <a:pt x="72" y="1950"/>
                    </a:lnTo>
                    <a:lnTo>
                      <a:pt x="78" y="1944"/>
                    </a:lnTo>
                    <a:lnTo>
                      <a:pt x="84" y="1944"/>
                    </a:lnTo>
                    <a:lnTo>
                      <a:pt x="78" y="1938"/>
                    </a:lnTo>
                    <a:lnTo>
                      <a:pt x="54" y="1938"/>
                    </a:lnTo>
                    <a:lnTo>
                      <a:pt x="48" y="1944"/>
                    </a:lnTo>
                    <a:lnTo>
                      <a:pt x="48" y="1932"/>
                    </a:lnTo>
                    <a:lnTo>
                      <a:pt x="36" y="1932"/>
                    </a:lnTo>
                    <a:lnTo>
                      <a:pt x="24" y="1944"/>
                    </a:lnTo>
                    <a:lnTo>
                      <a:pt x="6" y="1980"/>
                    </a:lnTo>
                    <a:lnTo>
                      <a:pt x="6" y="2004"/>
                    </a:lnTo>
                    <a:lnTo>
                      <a:pt x="12" y="2004"/>
                    </a:lnTo>
                    <a:lnTo>
                      <a:pt x="12" y="2010"/>
                    </a:lnTo>
                    <a:lnTo>
                      <a:pt x="18" y="2016"/>
                    </a:lnTo>
                    <a:lnTo>
                      <a:pt x="0" y="2022"/>
                    </a:lnTo>
                    <a:lnTo>
                      <a:pt x="12" y="2076"/>
                    </a:lnTo>
                    <a:lnTo>
                      <a:pt x="12" y="2082"/>
                    </a:lnTo>
                    <a:lnTo>
                      <a:pt x="6" y="2082"/>
                    </a:lnTo>
                    <a:lnTo>
                      <a:pt x="12" y="2088"/>
                    </a:lnTo>
                    <a:lnTo>
                      <a:pt x="12" y="2094"/>
                    </a:lnTo>
                    <a:lnTo>
                      <a:pt x="30" y="2094"/>
                    </a:lnTo>
                    <a:lnTo>
                      <a:pt x="30" y="2070"/>
                    </a:lnTo>
                    <a:lnTo>
                      <a:pt x="24" y="2058"/>
                    </a:lnTo>
                    <a:lnTo>
                      <a:pt x="24" y="2040"/>
                    </a:lnTo>
                    <a:lnTo>
                      <a:pt x="36" y="2028"/>
                    </a:lnTo>
                    <a:lnTo>
                      <a:pt x="42" y="2028"/>
                    </a:lnTo>
                    <a:lnTo>
                      <a:pt x="48" y="2016"/>
                    </a:lnTo>
                    <a:lnTo>
                      <a:pt x="54" y="2010"/>
                    </a:lnTo>
                    <a:lnTo>
                      <a:pt x="54" y="1986"/>
                    </a:lnTo>
                    <a:lnTo>
                      <a:pt x="84" y="1956"/>
                    </a:lnTo>
                    <a:lnTo>
                      <a:pt x="108" y="1944"/>
                    </a:lnTo>
                    <a:lnTo>
                      <a:pt x="114" y="1944"/>
                    </a:lnTo>
                    <a:lnTo>
                      <a:pt x="126" y="1938"/>
                    </a:lnTo>
                    <a:lnTo>
                      <a:pt x="126" y="1932"/>
                    </a:lnTo>
                    <a:close/>
                    <a:moveTo>
                      <a:pt x="1896" y="678"/>
                    </a:moveTo>
                    <a:lnTo>
                      <a:pt x="1896" y="690"/>
                    </a:lnTo>
                    <a:lnTo>
                      <a:pt x="1884" y="702"/>
                    </a:lnTo>
                    <a:lnTo>
                      <a:pt x="1884" y="714"/>
                    </a:lnTo>
                    <a:lnTo>
                      <a:pt x="1902" y="714"/>
                    </a:lnTo>
                    <a:lnTo>
                      <a:pt x="1926" y="708"/>
                    </a:lnTo>
                    <a:lnTo>
                      <a:pt x="1944" y="708"/>
                    </a:lnTo>
                    <a:lnTo>
                      <a:pt x="1980" y="696"/>
                    </a:lnTo>
                    <a:lnTo>
                      <a:pt x="1986" y="690"/>
                    </a:lnTo>
                    <a:lnTo>
                      <a:pt x="1992" y="690"/>
                    </a:lnTo>
                    <a:lnTo>
                      <a:pt x="2034" y="702"/>
                    </a:lnTo>
                    <a:lnTo>
                      <a:pt x="2112" y="642"/>
                    </a:lnTo>
                    <a:lnTo>
                      <a:pt x="2244" y="600"/>
                    </a:lnTo>
                    <a:lnTo>
                      <a:pt x="2370" y="564"/>
                    </a:lnTo>
                    <a:lnTo>
                      <a:pt x="2466" y="546"/>
                    </a:lnTo>
                    <a:lnTo>
                      <a:pt x="2454" y="540"/>
                    </a:lnTo>
                    <a:lnTo>
                      <a:pt x="2448" y="528"/>
                    </a:lnTo>
                    <a:lnTo>
                      <a:pt x="2436" y="522"/>
                    </a:lnTo>
                    <a:lnTo>
                      <a:pt x="2424" y="510"/>
                    </a:lnTo>
                    <a:lnTo>
                      <a:pt x="2412" y="504"/>
                    </a:lnTo>
                    <a:lnTo>
                      <a:pt x="2400" y="492"/>
                    </a:lnTo>
                    <a:lnTo>
                      <a:pt x="2352" y="492"/>
                    </a:lnTo>
                    <a:lnTo>
                      <a:pt x="2340" y="498"/>
                    </a:lnTo>
                    <a:lnTo>
                      <a:pt x="2328" y="498"/>
                    </a:lnTo>
                    <a:lnTo>
                      <a:pt x="2262" y="504"/>
                    </a:lnTo>
                    <a:lnTo>
                      <a:pt x="2226" y="480"/>
                    </a:lnTo>
                    <a:lnTo>
                      <a:pt x="2142" y="486"/>
                    </a:lnTo>
                    <a:lnTo>
                      <a:pt x="2094" y="504"/>
                    </a:lnTo>
                    <a:lnTo>
                      <a:pt x="2076" y="522"/>
                    </a:lnTo>
                    <a:lnTo>
                      <a:pt x="2064" y="552"/>
                    </a:lnTo>
                    <a:lnTo>
                      <a:pt x="2010" y="564"/>
                    </a:lnTo>
                    <a:lnTo>
                      <a:pt x="1944" y="588"/>
                    </a:lnTo>
                    <a:lnTo>
                      <a:pt x="1962" y="600"/>
                    </a:lnTo>
                    <a:lnTo>
                      <a:pt x="1842" y="654"/>
                    </a:lnTo>
                    <a:lnTo>
                      <a:pt x="1854" y="654"/>
                    </a:lnTo>
                    <a:lnTo>
                      <a:pt x="1890" y="672"/>
                    </a:lnTo>
                    <a:lnTo>
                      <a:pt x="1896" y="678"/>
                    </a:lnTo>
                    <a:close/>
                    <a:moveTo>
                      <a:pt x="198" y="1968"/>
                    </a:moveTo>
                    <a:lnTo>
                      <a:pt x="192" y="1992"/>
                    </a:lnTo>
                    <a:lnTo>
                      <a:pt x="192" y="2010"/>
                    </a:lnTo>
                    <a:lnTo>
                      <a:pt x="216" y="1998"/>
                    </a:lnTo>
                    <a:lnTo>
                      <a:pt x="198" y="1968"/>
                    </a:lnTo>
                    <a:close/>
                    <a:moveTo>
                      <a:pt x="4182" y="600"/>
                    </a:moveTo>
                    <a:lnTo>
                      <a:pt x="4194" y="606"/>
                    </a:lnTo>
                    <a:lnTo>
                      <a:pt x="4206" y="600"/>
                    </a:lnTo>
                    <a:lnTo>
                      <a:pt x="4218" y="600"/>
                    </a:lnTo>
                    <a:lnTo>
                      <a:pt x="4242" y="588"/>
                    </a:lnTo>
                    <a:lnTo>
                      <a:pt x="4308" y="588"/>
                    </a:lnTo>
                    <a:lnTo>
                      <a:pt x="4314" y="594"/>
                    </a:lnTo>
                    <a:lnTo>
                      <a:pt x="4350" y="594"/>
                    </a:lnTo>
                    <a:lnTo>
                      <a:pt x="4356" y="588"/>
                    </a:lnTo>
                    <a:lnTo>
                      <a:pt x="4356" y="582"/>
                    </a:lnTo>
                    <a:lnTo>
                      <a:pt x="4344" y="558"/>
                    </a:lnTo>
                    <a:lnTo>
                      <a:pt x="4338" y="552"/>
                    </a:lnTo>
                    <a:lnTo>
                      <a:pt x="4326" y="546"/>
                    </a:lnTo>
                    <a:lnTo>
                      <a:pt x="4230" y="546"/>
                    </a:lnTo>
                    <a:lnTo>
                      <a:pt x="4224" y="540"/>
                    </a:lnTo>
                    <a:lnTo>
                      <a:pt x="4212" y="540"/>
                    </a:lnTo>
                    <a:lnTo>
                      <a:pt x="4200" y="534"/>
                    </a:lnTo>
                    <a:lnTo>
                      <a:pt x="4188" y="534"/>
                    </a:lnTo>
                    <a:lnTo>
                      <a:pt x="4176" y="540"/>
                    </a:lnTo>
                    <a:lnTo>
                      <a:pt x="4158" y="558"/>
                    </a:lnTo>
                    <a:lnTo>
                      <a:pt x="4158" y="564"/>
                    </a:lnTo>
                    <a:lnTo>
                      <a:pt x="4176" y="576"/>
                    </a:lnTo>
                    <a:lnTo>
                      <a:pt x="4170" y="582"/>
                    </a:lnTo>
                    <a:lnTo>
                      <a:pt x="4170" y="594"/>
                    </a:lnTo>
                    <a:lnTo>
                      <a:pt x="4176" y="594"/>
                    </a:lnTo>
                    <a:lnTo>
                      <a:pt x="4182" y="600"/>
                    </a:lnTo>
                    <a:close/>
                    <a:moveTo>
                      <a:pt x="3708" y="516"/>
                    </a:moveTo>
                    <a:lnTo>
                      <a:pt x="3678" y="516"/>
                    </a:lnTo>
                    <a:lnTo>
                      <a:pt x="3624" y="510"/>
                    </a:lnTo>
                    <a:lnTo>
                      <a:pt x="3564" y="504"/>
                    </a:lnTo>
                    <a:lnTo>
                      <a:pt x="3468" y="504"/>
                    </a:lnTo>
                    <a:lnTo>
                      <a:pt x="3468" y="516"/>
                    </a:lnTo>
                    <a:lnTo>
                      <a:pt x="3462" y="522"/>
                    </a:lnTo>
                    <a:lnTo>
                      <a:pt x="3426" y="540"/>
                    </a:lnTo>
                    <a:lnTo>
                      <a:pt x="3396" y="546"/>
                    </a:lnTo>
                    <a:lnTo>
                      <a:pt x="3378" y="552"/>
                    </a:lnTo>
                    <a:lnTo>
                      <a:pt x="3372" y="552"/>
                    </a:lnTo>
                    <a:lnTo>
                      <a:pt x="3372" y="558"/>
                    </a:lnTo>
                    <a:lnTo>
                      <a:pt x="3384" y="570"/>
                    </a:lnTo>
                    <a:lnTo>
                      <a:pt x="3390" y="582"/>
                    </a:lnTo>
                    <a:lnTo>
                      <a:pt x="3390" y="594"/>
                    </a:lnTo>
                    <a:lnTo>
                      <a:pt x="3372" y="618"/>
                    </a:lnTo>
                    <a:lnTo>
                      <a:pt x="3402" y="636"/>
                    </a:lnTo>
                    <a:lnTo>
                      <a:pt x="3480" y="606"/>
                    </a:lnTo>
                    <a:lnTo>
                      <a:pt x="3474" y="600"/>
                    </a:lnTo>
                    <a:lnTo>
                      <a:pt x="3468" y="600"/>
                    </a:lnTo>
                    <a:lnTo>
                      <a:pt x="3468" y="594"/>
                    </a:lnTo>
                    <a:lnTo>
                      <a:pt x="3474" y="588"/>
                    </a:lnTo>
                    <a:lnTo>
                      <a:pt x="3486" y="582"/>
                    </a:lnTo>
                    <a:lnTo>
                      <a:pt x="3522" y="582"/>
                    </a:lnTo>
                    <a:lnTo>
                      <a:pt x="3546" y="594"/>
                    </a:lnTo>
                    <a:lnTo>
                      <a:pt x="3552" y="600"/>
                    </a:lnTo>
                    <a:lnTo>
                      <a:pt x="3606" y="594"/>
                    </a:lnTo>
                    <a:lnTo>
                      <a:pt x="3600" y="570"/>
                    </a:lnTo>
                    <a:lnTo>
                      <a:pt x="3630" y="570"/>
                    </a:lnTo>
                    <a:lnTo>
                      <a:pt x="3648" y="564"/>
                    </a:lnTo>
                    <a:lnTo>
                      <a:pt x="3666" y="564"/>
                    </a:lnTo>
                    <a:lnTo>
                      <a:pt x="3690" y="552"/>
                    </a:lnTo>
                    <a:lnTo>
                      <a:pt x="3696" y="546"/>
                    </a:lnTo>
                    <a:lnTo>
                      <a:pt x="3702" y="534"/>
                    </a:lnTo>
                    <a:lnTo>
                      <a:pt x="3714" y="522"/>
                    </a:lnTo>
                    <a:lnTo>
                      <a:pt x="3720" y="522"/>
                    </a:lnTo>
                    <a:lnTo>
                      <a:pt x="3714" y="516"/>
                    </a:lnTo>
                    <a:lnTo>
                      <a:pt x="3708" y="516"/>
                    </a:lnTo>
                    <a:close/>
                    <a:moveTo>
                      <a:pt x="3792" y="150"/>
                    </a:moveTo>
                    <a:lnTo>
                      <a:pt x="3738" y="156"/>
                    </a:lnTo>
                    <a:lnTo>
                      <a:pt x="3756" y="180"/>
                    </a:lnTo>
                    <a:lnTo>
                      <a:pt x="3792" y="150"/>
                    </a:lnTo>
                    <a:close/>
                    <a:moveTo>
                      <a:pt x="3612" y="480"/>
                    </a:moveTo>
                    <a:lnTo>
                      <a:pt x="3636" y="468"/>
                    </a:lnTo>
                    <a:lnTo>
                      <a:pt x="3642" y="456"/>
                    </a:lnTo>
                    <a:lnTo>
                      <a:pt x="3654" y="450"/>
                    </a:lnTo>
                    <a:lnTo>
                      <a:pt x="3660" y="438"/>
                    </a:lnTo>
                    <a:lnTo>
                      <a:pt x="3660" y="432"/>
                    </a:lnTo>
                    <a:lnTo>
                      <a:pt x="3654" y="426"/>
                    </a:lnTo>
                    <a:lnTo>
                      <a:pt x="3642" y="426"/>
                    </a:lnTo>
                    <a:lnTo>
                      <a:pt x="3630" y="420"/>
                    </a:lnTo>
                    <a:lnTo>
                      <a:pt x="3588" y="420"/>
                    </a:lnTo>
                    <a:lnTo>
                      <a:pt x="3570" y="426"/>
                    </a:lnTo>
                    <a:lnTo>
                      <a:pt x="3552" y="426"/>
                    </a:lnTo>
                    <a:lnTo>
                      <a:pt x="3534" y="438"/>
                    </a:lnTo>
                    <a:lnTo>
                      <a:pt x="3516" y="444"/>
                    </a:lnTo>
                    <a:lnTo>
                      <a:pt x="3504" y="450"/>
                    </a:lnTo>
                    <a:lnTo>
                      <a:pt x="3504" y="462"/>
                    </a:lnTo>
                    <a:lnTo>
                      <a:pt x="3528" y="468"/>
                    </a:lnTo>
                    <a:lnTo>
                      <a:pt x="3600" y="480"/>
                    </a:lnTo>
                    <a:lnTo>
                      <a:pt x="3612" y="480"/>
                    </a:lnTo>
                    <a:close/>
                    <a:moveTo>
                      <a:pt x="3954" y="180"/>
                    </a:moveTo>
                    <a:lnTo>
                      <a:pt x="3900" y="192"/>
                    </a:lnTo>
                    <a:lnTo>
                      <a:pt x="3936" y="210"/>
                    </a:lnTo>
                    <a:lnTo>
                      <a:pt x="3924" y="216"/>
                    </a:lnTo>
                    <a:lnTo>
                      <a:pt x="3918" y="222"/>
                    </a:lnTo>
                    <a:lnTo>
                      <a:pt x="3918" y="228"/>
                    </a:lnTo>
                    <a:lnTo>
                      <a:pt x="3924" y="234"/>
                    </a:lnTo>
                    <a:lnTo>
                      <a:pt x="3936" y="240"/>
                    </a:lnTo>
                    <a:lnTo>
                      <a:pt x="3966" y="240"/>
                    </a:lnTo>
                    <a:lnTo>
                      <a:pt x="3942" y="252"/>
                    </a:lnTo>
                    <a:lnTo>
                      <a:pt x="3954" y="252"/>
                    </a:lnTo>
                    <a:lnTo>
                      <a:pt x="4002" y="276"/>
                    </a:lnTo>
                    <a:lnTo>
                      <a:pt x="4014" y="276"/>
                    </a:lnTo>
                    <a:lnTo>
                      <a:pt x="4026" y="270"/>
                    </a:lnTo>
                    <a:lnTo>
                      <a:pt x="4032" y="264"/>
                    </a:lnTo>
                    <a:lnTo>
                      <a:pt x="4044" y="258"/>
                    </a:lnTo>
                    <a:lnTo>
                      <a:pt x="4050" y="252"/>
                    </a:lnTo>
                    <a:lnTo>
                      <a:pt x="4074" y="246"/>
                    </a:lnTo>
                    <a:lnTo>
                      <a:pt x="4086" y="258"/>
                    </a:lnTo>
                    <a:lnTo>
                      <a:pt x="4092" y="270"/>
                    </a:lnTo>
                    <a:lnTo>
                      <a:pt x="4098" y="276"/>
                    </a:lnTo>
                    <a:lnTo>
                      <a:pt x="4104" y="270"/>
                    </a:lnTo>
                    <a:lnTo>
                      <a:pt x="4116" y="270"/>
                    </a:lnTo>
                    <a:lnTo>
                      <a:pt x="4128" y="264"/>
                    </a:lnTo>
                    <a:lnTo>
                      <a:pt x="4134" y="258"/>
                    </a:lnTo>
                    <a:lnTo>
                      <a:pt x="4146" y="258"/>
                    </a:lnTo>
                    <a:lnTo>
                      <a:pt x="4152" y="252"/>
                    </a:lnTo>
                    <a:lnTo>
                      <a:pt x="4158" y="252"/>
                    </a:lnTo>
                    <a:lnTo>
                      <a:pt x="4170" y="246"/>
                    </a:lnTo>
                    <a:lnTo>
                      <a:pt x="4176" y="234"/>
                    </a:lnTo>
                    <a:lnTo>
                      <a:pt x="4182" y="228"/>
                    </a:lnTo>
                    <a:lnTo>
                      <a:pt x="4194" y="246"/>
                    </a:lnTo>
                    <a:lnTo>
                      <a:pt x="4218" y="222"/>
                    </a:lnTo>
                    <a:lnTo>
                      <a:pt x="4218" y="216"/>
                    </a:lnTo>
                    <a:lnTo>
                      <a:pt x="4236" y="210"/>
                    </a:lnTo>
                    <a:lnTo>
                      <a:pt x="4326" y="210"/>
                    </a:lnTo>
                    <a:lnTo>
                      <a:pt x="4332" y="204"/>
                    </a:lnTo>
                    <a:lnTo>
                      <a:pt x="4332" y="192"/>
                    </a:lnTo>
                    <a:lnTo>
                      <a:pt x="4266" y="186"/>
                    </a:lnTo>
                    <a:lnTo>
                      <a:pt x="4302" y="174"/>
                    </a:lnTo>
                    <a:lnTo>
                      <a:pt x="4302" y="132"/>
                    </a:lnTo>
                    <a:lnTo>
                      <a:pt x="4278" y="132"/>
                    </a:lnTo>
                    <a:lnTo>
                      <a:pt x="4266" y="138"/>
                    </a:lnTo>
                    <a:lnTo>
                      <a:pt x="4260" y="144"/>
                    </a:lnTo>
                    <a:lnTo>
                      <a:pt x="4248" y="150"/>
                    </a:lnTo>
                    <a:lnTo>
                      <a:pt x="4242" y="126"/>
                    </a:lnTo>
                    <a:lnTo>
                      <a:pt x="4194" y="132"/>
                    </a:lnTo>
                    <a:lnTo>
                      <a:pt x="4194" y="120"/>
                    </a:lnTo>
                    <a:lnTo>
                      <a:pt x="4176" y="84"/>
                    </a:lnTo>
                    <a:lnTo>
                      <a:pt x="4140" y="84"/>
                    </a:lnTo>
                    <a:lnTo>
                      <a:pt x="4122" y="90"/>
                    </a:lnTo>
                    <a:lnTo>
                      <a:pt x="4110" y="96"/>
                    </a:lnTo>
                    <a:lnTo>
                      <a:pt x="4104" y="102"/>
                    </a:lnTo>
                    <a:lnTo>
                      <a:pt x="4098" y="102"/>
                    </a:lnTo>
                    <a:lnTo>
                      <a:pt x="4020" y="108"/>
                    </a:lnTo>
                    <a:lnTo>
                      <a:pt x="4044" y="126"/>
                    </a:lnTo>
                    <a:lnTo>
                      <a:pt x="3996" y="126"/>
                    </a:lnTo>
                    <a:lnTo>
                      <a:pt x="3984" y="132"/>
                    </a:lnTo>
                    <a:lnTo>
                      <a:pt x="3972" y="132"/>
                    </a:lnTo>
                    <a:lnTo>
                      <a:pt x="3966" y="138"/>
                    </a:lnTo>
                    <a:lnTo>
                      <a:pt x="3984" y="156"/>
                    </a:lnTo>
                    <a:lnTo>
                      <a:pt x="3972" y="156"/>
                    </a:lnTo>
                    <a:lnTo>
                      <a:pt x="3936" y="150"/>
                    </a:lnTo>
                    <a:lnTo>
                      <a:pt x="3906" y="156"/>
                    </a:lnTo>
                    <a:lnTo>
                      <a:pt x="3888" y="168"/>
                    </a:lnTo>
                    <a:lnTo>
                      <a:pt x="3888" y="174"/>
                    </a:lnTo>
                    <a:lnTo>
                      <a:pt x="3894" y="180"/>
                    </a:lnTo>
                    <a:lnTo>
                      <a:pt x="3954" y="180"/>
                    </a:lnTo>
                    <a:close/>
                    <a:moveTo>
                      <a:pt x="3972" y="294"/>
                    </a:moveTo>
                    <a:lnTo>
                      <a:pt x="3954" y="300"/>
                    </a:lnTo>
                    <a:lnTo>
                      <a:pt x="3942" y="306"/>
                    </a:lnTo>
                    <a:lnTo>
                      <a:pt x="3936" y="312"/>
                    </a:lnTo>
                    <a:lnTo>
                      <a:pt x="3936" y="318"/>
                    </a:lnTo>
                    <a:lnTo>
                      <a:pt x="3966" y="324"/>
                    </a:lnTo>
                    <a:lnTo>
                      <a:pt x="3972" y="324"/>
                    </a:lnTo>
                    <a:lnTo>
                      <a:pt x="3990" y="306"/>
                    </a:lnTo>
                    <a:lnTo>
                      <a:pt x="3990" y="300"/>
                    </a:lnTo>
                    <a:lnTo>
                      <a:pt x="3984" y="294"/>
                    </a:lnTo>
                    <a:lnTo>
                      <a:pt x="3972" y="294"/>
                    </a:lnTo>
                    <a:close/>
                    <a:moveTo>
                      <a:pt x="3738" y="336"/>
                    </a:moveTo>
                    <a:lnTo>
                      <a:pt x="3726" y="336"/>
                    </a:lnTo>
                    <a:lnTo>
                      <a:pt x="3720" y="330"/>
                    </a:lnTo>
                    <a:lnTo>
                      <a:pt x="3672" y="330"/>
                    </a:lnTo>
                    <a:lnTo>
                      <a:pt x="3636" y="336"/>
                    </a:lnTo>
                    <a:lnTo>
                      <a:pt x="3624" y="342"/>
                    </a:lnTo>
                    <a:lnTo>
                      <a:pt x="3642" y="360"/>
                    </a:lnTo>
                    <a:lnTo>
                      <a:pt x="3654" y="360"/>
                    </a:lnTo>
                    <a:lnTo>
                      <a:pt x="3660" y="378"/>
                    </a:lnTo>
                    <a:lnTo>
                      <a:pt x="3768" y="378"/>
                    </a:lnTo>
                    <a:lnTo>
                      <a:pt x="3768" y="390"/>
                    </a:lnTo>
                    <a:lnTo>
                      <a:pt x="3762" y="396"/>
                    </a:lnTo>
                    <a:lnTo>
                      <a:pt x="3762" y="408"/>
                    </a:lnTo>
                    <a:lnTo>
                      <a:pt x="3708" y="450"/>
                    </a:lnTo>
                    <a:lnTo>
                      <a:pt x="3732" y="456"/>
                    </a:lnTo>
                    <a:lnTo>
                      <a:pt x="3720" y="468"/>
                    </a:lnTo>
                    <a:lnTo>
                      <a:pt x="3714" y="468"/>
                    </a:lnTo>
                    <a:lnTo>
                      <a:pt x="3708" y="474"/>
                    </a:lnTo>
                    <a:lnTo>
                      <a:pt x="3708" y="480"/>
                    </a:lnTo>
                    <a:lnTo>
                      <a:pt x="3726" y="480"/>
                    </a:lnTo>
                    <a:lnTo>
                      <a:pt x="3738" y="474"/>
                    </a:lnTo>
                    <a:lnTo>
                      <a:pt x="3744" y="474"/>
                    </a:lnTo>
                    <a:lnTo>
                      <a:pt x="3756" y="468"/>
                    </a:lnTo>
                    <a:lnTo>
                      <a:pt x="3756" y="480"/>
                    </a:lnTo>
                    <a:lnTo>
                      <a:pt x="3792" y="480"/>
                    </a:lnTo>
                    <a:lnTo>
                      <a:pt x="3810" y="474"/>
                    </a:lnTo>
                    <a:lnTo>
                      <a:pt x="3822" y="468"/>
                    </a:lnTo>
                    <a:lnTo>
                      <a:pt x="3840" y="468"/>
                    </a:lnTo>
                    <a:lnTo>
                      <a:pt x="3846" y="462"/>
                    </a:lnTo>
                    <a:lnTo>
                      <a:pt x="3852" y="462"/>
                    </a:lnTo>
                    <a:lnTo>
                      <a:pt x="3858" y="486"/>
                    </a:lnTo>
                    <a:lnTo>
                      <a:pt x="3924" y="480"/>
                    </a:lnTo>
                    <a:lnTo>
                      <a:pt x="4002" y="498"/>
                    </a:lnTo>
                    <a:lnTo>
                      <a:pt x="4098" y="486"/>
                    </a:lnTo>
                    <a:lnTo>
                      <a:pt x="4128" y="468"/>
                    </a:lnTo>
                    <a:lnTo>
                      <a:pt x="4122" y="474"/>
                    </a:lnTo>
                    <a:lnTo>
                      <a:pt x="4122" y="486"/>
                    </a:lnTo>
                    <a:lnTo>
                      <a:pt x="4260" y="486"/>
                    </a:lnTo>
                    <a:lnTo>
                      <a:pt x="4272" y="468"/>
                    </a:lnTo>
                    <a:lnTo>
                      <a:pt x="4338" y="438"/>
                    </a:lnTo>
                    <a:lnTo>
                      <a:pt x="4320" y="432"/>
                    </a:lnTo>
                    <a:lnTo>
                      <a:pt x="4320" y="420"/>
                    </a:lnTo>
                    <a:lnTo>
                      <a:pt x="4314" y="420"/>
                    </a:lnTo>
                    <a:lnTo>
                      <a:pt x="4308" y="414"/>
                    </a:lnTo>
                    <a:lnTo>
                      <a:pt x="4290" y="414"/>
                    </a:lnTo>
                    <a:lnTo>
                      <a:pt x="4278" y="408"/>
                    </a:lnTo>
                    <a:lnTo>
                      <a:pt x="4260" y="408"/>
                    </a:lnTo>
                    <a:lnTo>
                      <a:pt x="4242" y="402"/>
                    </a:lnTo>
                    <a:lnTo>
                      <a:pt x="4206" y="402"/>
                    </a:lnTo>
                    <a:lnTo>
                      <a:pt x="4164" y="414"/>
                    </a:lnTo>
                    <a:lnTo>
                      <a:pt x="4116" y="420"/>
                    </a:lnTo>
                    <a:lnTo>
                      <a:pt x="4074" y="426"/>
                    </a:lnTo>
                    <a:lnTo>
                      <a:pt x="4038" y="438"/>
                    </a:lnTo>
                    <a:lnTo>
                      <a:pt x="4026" y="438"/>
                    </a:lnTo>
                    <a:lnTo>
                      <a:pt x="4014" y="432"/>
                    </a:lnTo>
                    <a:lnTo>
                      <a:pt x="4008" y="426"/>
                    </a:lnTo>
                    <a:lnTo>
                      <a:pt x="3996" y="420"/>
                    </a:lnTo>
                    <a:lnTo>
                      <a:pt x="3984" y="420"/>
                    </a:lnTo>
                    <a:lnTo>
                      <a:pt x="3972" y="426"/>
                    </a:lnTo>
                    <a:lnTo>
                      <a:pt x="3960" y="426"/>
                    </a:lnTo>
                    <a:lnTo>
                      <a:pt x="3948" y="432"/>
                    </a:lnTo>
                    <a:lnTo>
                      <a:pt x="3942" y="438"/>
                    </a:lnTo>
                    <a:lnTo>
                      <a:pt x="3936" y="438"/>
                    </a:lnTo>
                    <a:lnTo>
                      <a:pt x="3912" y="414"/>
                    </a:lnTo>
                    <a:lnTo>
                      <a:pt x="3894" y="426"/>
                    </a:lnTo>
                    <a:lnTo>
                      <a:pt x="3864" y="420"/>
                    </a:lnTo>
                    <a:lnTo>
                      <a:pt x="3894" y="408"/>
                    </a:lnTo>
                    <a:lnTo>
                      <a:pt x="3876" y="396"/>
                    </a:lnTo>
                    <a:lnTo>
                      <a:pt x="3822" y="408"/>
                    </a:lnTo>
                    <a:lnTo>
                      <a:pt x="3858" y="396"/>
                    </a:lnTo>
                    <a:lnTo>
                      <a:pt x="3858" y="390"/>
                    </a:lnTo>
                    <a:lnTo>
                      <a:pt x="3924" y="384"/>
                    </a:lnTo>
                    <a:lnTo>
                      <a:pt x="3888" y="372"/>
                    </a:lnTo>
                    <a:lnTo>
                      <a:pt x="3870" y="372"/>
                    </a:lnTo>
                    <a:lnTo>
                      <a:pt x="3876" y="366"/>
                    </a:lnTo>
                    <a:lnTo>
                      <a:pt x="3876" y="360"/>
                    </a:lnTo>
                    <a:lnTo>
                      <a:pt x="3870" y="354"/>
                    </a:lnTo>
                    <a:lnTo>
                      <a:pt x="3840" y="354"/>
                    </a:lnTo>
                    <a:lnTo>
                      <a:pt x="3822" y="360"/>
                    </a:lnTo>
                    <a:lnTo>
                      <a:pt x="3804" y="360"/>
                    </a:lnTo>
                    <a:lnTo>
                      <a:pt x="3786" y="366"/>
                    </a:lnTo>
                    <a:lnTo>
                      <a:pt x="3774" y="354"/>
                    </a:lnTo>
                    <a:lnTo>
                      <a:pt x="3762" y="348"/>
                    </a:lnTo>
                    <a:lnTo>
                      <a:pt x="3756" y="342"/>
                    </a:lnTo>
                    <a:lnTo>
                      <a:pt x="3744" y="336"/>
                    </a:lnTo>
                    <a:lnTo>
                      <a:pt x="3738" y="336"/>
                    </a:lnTo>
                    <a:close/>
                    <a:moveTo>
                      <a:pt x="3264" y="420"/>
                    </a:moveTo>
                    <a:lnTo>
                      <a:pt x="3282" y="420"/>
                    </a:lnTo>
                    <a:lnTo>
                      <a:pt x="3300" y="426"/>
                    </a:lnTo>
                    <a:lnTo>
                      <a:pt x="3318" y="426"/>
                    </a:lnTo>
                    <a:lnTo>
                      <a:pt x="3330" y="432"/>
                    </a:lnTo>
                    <a:lnTo>
                      <a:pt x="3342" y="432"/>
                    </a:lnTo>
                    <a:lnTo>
                      <a:pt x="3330" y="444"/>
                    </a:lnTo>
                    <a:lnTo>
                      <a:pt x="3324" y="444"/>
                    </a:lnTo>
                    <a:lnTo>
                      <a:pt x="3324" y="456"/>
                    </a:lnTo>
                    <a:lnTo>
                      <a:pt x="3438" y="456"/>
                    </a:lnTo>
                    <a:lnTo>
                      <a:pt x="3462" y="444"/>
                    </a:lnTo>
                    <a:lnTo>
                      <a:pt x="3462" y="432"/>
                    </a:lnTo>
                    <a:lnTo>
                      <a:pt x="3468" y="426"/>
                    </a:lnTo>
                    <a:lnTo>
                      <a:pt x="3480" y="426"/>
                    </a:lnTo>
                    <a:lnTo>
                      <a:pt x="3492" y="420"/>
                    </a:lnTo>
                    <a:lnTo>
                      <a:pt x="3504" y="420"/>
                    </a:lnTo>
                    <a:lnTo>
                      <a:pt x="3510" y="414"/>
                    </a:lnTo>
                    <a:lnTo>
                      <a:pt x="3510" y="408"/>
                    </a:lnTo>
                    <a:lnTo>
                      <a:pt x="3522" y="396"/>
                    </a:lnTo>
                    <a:lnTo>
                      <a:pt x="3534" y="390"/>
                    </a:lnTo>
                    <a:lnTo>
                      <a:pt x="3540" y="384"/>
                    </a:lnTo>
                    <a:lnTo>
                      <a:pt x="3552" y="378"/>
                    </a:lnTo>
                    <a:lnTo>
                      <a:pt x="3552" y="372"/>
                    </a:lnTo>
                    <a:lnTo>
                      <a:pt x="3546" y="366"/>
                    </a:lnTo>
                    <a:lnTo>
                      <a:pt x="3534" y="360"/>
                    </a:lnTo>
                    <a:lnTo>
                      <a:pt x="3510" y="360"/>
                    </a:lnTo>
                    <a:lnTo>
                      <a:pt x="3504" y="366"/>
                    </a:lnTo>
                    <a:lnTo>
                      <a:pt x="3492" y="366"/>
                    </a:lnTo>
                    <a:lnTo>
                      <a:pt x="3486" y="360"/>
                    </a:lnTo>
                    <a:lnTo>
                      <a:pt x="3474" y="360"/>
                    </a:lnTo>
                    <a:lnTo>
                      <a:pt x="3462" y="354"/>
                    </a:lnTo>
                    <a:lnTo>
                      <a:pt x="3450" y="354"/>
                    </a:lnTo>
                    <a:lnTo>
                      <a:pt x="3432" y="348"/>
                    </a:lnTo>
                    <a:lnTo>
                      <a:pt x="3426" y="354"/>
                    </a:lnTo>
                    <a:lnTo>
                      <a:pt x="3420" y="354"/>
                    </a:lnTo>
                    <a:lnTo>
                      <a:pt x="3414" y="366"/>
                    </a:lnTo>
                    <a:lnTo>
                      <a:pt x="3414" y="396"/>
                    </a:lnTo>
                    <a:lnTo>
                      <a:pt x="3396" y="378"/>
                    </a:lnTo>
                    <a:lnTo>
                      <a:pt x="3384" y="372"/>
                    </a:lnTo>
                    <a:lnTo>
                      <a:pt x="3366" y="372"/>
                    </a:lnTo>
                    <a:lnTo>
                      <a:pt x="3354" y="384"/>
                    </a:lnTo>
                    <a:lnTo>
                      <a:pt x="3348" y="396"/>
                    </a:lnTo>
                    <a:lnTo>
                      <a:pt x="3330" y="414"/>
                    </a:lnTo>
                    <a:lnTo>
                      <a:pt x="3324" y="414"/>
                    </a:lnTo>
                    <a:lnTo>
                      <a:pt x="3300" y="366"/>
                    </a:lnTo>
                    <a:lnTo>
                      <a:pt x="3288" y="360"/>
                    </a:lnTo>
                    <a:lnTo>
                      <a:pt x="3258" y="360"/>
                    </a:lnTo>
                    <a:lnTo>
                      <a:pt x="3246" y="366"/>
                    </a:lnTo>
                    <a:lnTo>
                      <a:pt x="3240" y="372"/>
                    </a:lnTo>
                    <a:lnTo>
                      <a:pt x="3240" y="396"/>
                    </a:lnTo>
                    <a:lnTo>
                      <a:pt x="3246" y="408"/>
                    </a:lnTo>
                    <a:lnTo>
                      <a:pt x="3258" y="414"/>
                    </a:lnTo>
                    <a:lnTo>
                      <a:pt x="3264" y="420"/>
                    </a:lnTo>
                    <a:close/>
                    <a:moveTo>
                      <a:pt x="3720" y="288"/>
                    </a:moveTo>
                    <a:lnTo>
                      <a:pt x="3726" y="288"/>
                    </a:lnTo>
                    <a:lnTo>
                      <a:pt x="3732" y="294"/>
                    </a:lnTo>
                    <a:lnTo>
                      <a:pt x="3738" y="306"/>
                    </a:lnTo>
                    <a:lnTo>
                      <a:pt x="3768" y="306"/>
                    </a:lnTo>
                    <a:lnTo>
                      <a:pt x="3780" y="300"/>
                    </a:lnTo>
                    <a:lnTo>
                      <a:pt x="3834" y="300"/>
                    </a:lnTo>
                    <a:lnTo>
                      <a:pt x="3834" y="294"/>
                    </a:lnTo>
                    <a:lnTo>
                      <a:pt x="3828" y="294"/>
                    </a:lnTo>
                    <a:lnTo>
                      <a:pt x="3822" y="288"/>
                    </a:lnTo>
                    <a:lnTo>
                      <a:pt x="3810" y="288"/>
                    </a:lnTo>
                    <a:lnTo>
                      <a:pt x="3804" y="282"/>
                    </a:lnTo>
                    <a:lnTo>
                      <a:pt x="3792" y="282"/>
                    </a:lnTo>
                    <a:lnTo>
                      <a:pt x="3804" y="270"/>
                    </a:lnTo>
                    <a:lnTo>
                      <a:pt x="3816" y="264"/>
                    </a:lnTo>
                    <a:lnTo>
                      <a:pt x="3822" y="264"/>
                    </a:lnTo>
                    <a:lnTo>
                      <a:pt x="3828" y="258"/>
                    </a:lnTo>
                    <a:lnTo>
                      <a:pt x="3822" y="258"/>
                    </a:lnTo>
                    <a:lnTo>
                      <a:pt x="3810" y="252"/>
                    </a:lnTo>
                    <a:lnTo>
                      <a:pt x="3738" y="228"/>
                    </a:lnTo>
                    <a:lnTo>
                      <a:pt x="3732" y="228"/>
                    </a:lnTo>
                    <a:lnTo>
                      <a:pt x="3726" y="234"/>
                    </a:lnTo>
                    <a:lnTo>
                      <a:pt x="3714" y="240"/>
                    </a:lnTo>
                    <a:lnTo>
                      <a:pt x="3702" y="240"/>
                    </a:lnTo>
                    <a:lnTo>
                      <a:pt x="3690" y="252"/>
                    </a:lnTo>
                    <a:lnTo>
                      <a:pt x="3690" y="258"/>
                    </a:lnTo>
                    <a:lnTo>
                      <a:pt x="3696" y="264"/>
                    </a:lnTo>
                    <a:lnTo>
                      <a:pt x="3702" y="276"/>
                    </a:lnTo>
                    <a:lnTo>
                      <a:pt x="3714" y="282"/>
                    </a:lnTo>
                    <a:lnTo>
                      <a:pt x="3720" y="288"/>
                    </a:lnTo>
                    <a:close/>
                    <a:moveTo>
                      <a:pt x="3288" y="504"/>
                    </a:moveTo>
                    <a:lnTo>
                      <a:pt x="3270" y="504"/>
                    </a:lnTo>
                    <a:lnTo>
                      <a:pt x="3234" y="510"/>
                    </a:lnTo>
                    <a:lnTo>
                      <a:pt x="3186" y="516"/>
                    </a:lnTo>
                    <a:lnTo>
                      <a:pt x="3144" y="528"/>
                    </a:lnTo>
                    <a:lnTo>
                      <a:pt x="3132" y="534"/>
                    </a:lnTo>
                    <a:lnTo>
                      <a:pt x="3126" y="540"/>
                    </a:lnTo>
                    <a:lnTo>
                      <a:pt x="3132" y="540"/>
                    </a:lnTo>
                    <a:lnTo>
                      <a:pt x="3150" y="558"/>
                    </a:lnTo>
                    <a:lnTo>
                      <a:pt x="3156" y="570"/>
                    </a:lnTo>
                    <a:lnTo>
                      <a:pt x="3156" y="576"/>
                    </a:lnTo>
                    <a:lnTo>
                      <a:pt x="3138" y="582"/>
                    </a:lnTo>
                    <a:lnTo>
                      <a:pt x="3120" y="570"/>
                    </a:lnTo>
                    <a:lnTo>
                      <a:pt x="3090" y="564"/>
                    </a:lnTo>
                    <a:lnTo>
                      <a:pt x="3048" y="570"/>
                    </a:lnTo>
                    <a:lnTo>
                      <a:pt x="3066" y="606"/>
                    </a:lnTo>
                    <a:lnTo>
                      <a:pt x="3072" y="612"/>
                    </a:lnTo>
                    <a:lnTo>
                      <a:pt x="3084" y="618"/>
                    </a:lnTo>
                    <a:lnTo>
                      <a:pt x="3102" y="624"/>
                    </a:lnTo>
                    <a:lnTo>
                      <a:pt x="3114" y="630"/>
                    </a:lnTo>
                    <a:lnTo>
                      <a:pt x="3120" y="642"/>
                    </a:lnTo>
                    <a:lnTo>
                      <a:pt x="3120" y="654"/>
                    </a:lnTo>
                    <a:lnTo>
                      <a:pt x="3126" y="666"/>
                    </a:lnTo>
                    <a:lnTo>
                      <a:pt x="3126" y="678"/>
                    </a:lnTo>
                    <a:lnTo>
                      <a:pt x="3144" y="678"/>
                    </a:lnTo>
                    <a:lnTo>
                      <a:pt x="3228" y="666"/>
                    </a:lnTo>
                    <a:lnTo>
                      <a:pt x="3264" y="660"/>
                    </a:lnTo>
                    <a:lnTo>
                      <a:pt x="3276" y="654"/>
                    </a:lnTo>
                    <a:lnTo>
                      <a:pt x="3282" y="642"/>
                    </a:lnTo>
                    <a:lnTo>
                      <a:pt x="3288" y="624"/>
                    </a:lnTo>
                    <a:lnTo>
                      <a:pt x="3300" y="600"/>
                    </a:lnTo>
                    <a:lnTo>
                      <a:pt x="3300" y="588"/>
                    </a:lnTo>
                    <a:lnTo>
                      <a:pt x="3228" y="576"/>
                    </a:lnTo>
                    <a:lnTo>
                      <a:pt x="3240" y="570"/>
                    </a:lnTo>
                    <a:lnTo>
                      <a:pt x="3348" y="534"/>
                    </a:lnTo>
                    <a:lnTo>
                      <a:pt x="3360" y="528"/>
                    </a:lnTo>
                    <a:lnTo>
                      <a:pt x="3354" y="522"/>
                    </a:lnTo>
                    <a:lnTo>
                      <a:pt x="3342" y="516"/>
                    </a:lnTo>
                    <a:lnTo>
                      <a:pt x="3324" y="510"/>
                    </a:lnTo>
                    <a:lnTo>
                      <a:pt x="3312" y="510"/>
                    </a:lnTo>
                    <a:lnTo>
                      <a:pt x="3300" y="504"/>
                    </a:lnTo>
                    <a:lnTo>
                      <a:pt x="3288" y="504"/>
                    </a:lnTo>
                    <a:close/>
                    <a:moveTo>
                      <a:pt x="2898" y="744"/>
                    </a:moveTo>
                    <a:lnTo>
                      <a:pt x="2880" y="738"/>
                    </a:lnTo>
                    <a:lnTo>
                      <a:pt x="2796" y="738"/>
                    </a:lnTo>
                    <a:lnTo>
                      <a:pt x="2874" y="696"/>
                    </a:lnTo>
                    <a:lnTo>
                      <a:pt x="2880" y="684"/>
                    </a:lnTo>
                    <a:lnTo>
                      <a:pt x="2886" y="654"/>
                    </a:lnTo>
                    <a:lnTo>
                      <a:pt x="2898" y="624"/>
                    </a:lnTo>
                    <a:lnTo>
                      <a:pt x="2898" y="588"/>
                    </a:lnTo>
                    <a:lnTo>
                      <a:pt x="2880" y="570"/>
                    </a:lnTo>
                    <a:lnTo>
                      <a:pt x="2850" y="570"/>
                    </a:lnTo>
                    <a:lnTo>
                      <a:pt x="2814" y="576"/>
                    </a:lnTo>
                    <a:lnTo>
                      <a:pt x="2796" y="582"/>
                    </a:lnTo>
                    <a:lnTo>
                      <a:pt x="2784" y="588"/>
                    </a:lnTo>
                    <a:lnTo>
                      <a:pt x="2784" y="594"/>
                    </a:lnTo>
                    <a:lnTo>
                      <a:pt x="2766" y="612"/>
                    </a:lnTo>
                    <a:lnTo>
                      <a:pt x="2760" y="630"/>
                    </a:lnTo>
                    <a:lnTo>
                      <a:pt x="2736" y="654"/>
                    </a:lnTo>
                    <a:lnTo>
                      <a:pt x="2718" y="666"/>
                    </a:lnTo>
                    <a:lnTo>
                      <a:pt x="2706" y="672"/>
                    </a:lnTo>
                    <a:lnTo>
                      <a:pt x="2700" y="672"/>
                    </a:lnTo>
                    <a:lnTo>
                      <a:pt x="2694" y="666"/>
                    </a:lnTo>
                    <a:lnTo>
                      <a:pt x="2694" y="660"/>
                    </a:lnTo>
                    <a:lnTo>
                      <a:pt x="2700" y="654"/>
                    </a:lnTo>
                    <a:lnTo>
                      <a:pt x="2706" y="642"/>
                    </a:lnTo>
                    <a:lnTo>
                      <a:pt x="2712" y="636"/>
                    </a:lnTo>
                    <a:lnTo>
                      <a:pt x="2718" y="624"/>
                    </a:lnTo>
                    <a:lnTo>
                      <a:pt x="2718" y="612"/>
                    </a:lnTo>
                    <a:lnTo>
                      <a:pt x="2724" y="606"/>
                    </a:lnTo>
                    <a:lnTo>
                      <a:pt x="2724" y="600"/>
                    </a:lnTo>
                    <a:lnTo>
                      <a:pt x="2706" y="594"/>
                    </a:lnTo>
                    <a:lnTo>
                      <a:pt x="2676" y="588"/>
                    </a:lnTo>
                    <a:lnTo>
                      <a:pt x="2628" y="588"/>
                    </a:lnTo>
                    <a:lnTo>
                      <a:pt x="2622" y="606"/>
                    </a:lnTo>
                    <a:lnTo>
                      <a:pt x="2610" y="612"/>
                    </a:lnTo>
                    <a:lnTo>
                      <a:pt x="2586" y="618"/>
                    </a:lnTo>
                    <a:lnTo>
                      <a:pt x="2550" y="624"/>
                    </a:lnTo>
                    <a:lnTo>
                      <a:pt x="2508" y="630"/>
                    </a:lnTo>
                    <a:lnTo>
                      <a:pt x="2490" y="630"/>
                    </a:lnTo>
                    <a:lnTo>
                      <a:pt x="2496" y="624"/>
                    </a:lnTo>
                    <a:lnTo>
                      <a:pt x="2508" y="618"/>
                    </a:lnTo>
                    <a:lnTo>
                      <a:pt x="2520" y="618"/>
                    </a:lnTo>
                    <a:lnTo>
                      <a:pt x="2538" y="612"/>
                    </a:lnTo>
                    <a:lnTo>
                      <a:pt x="2550" y="606"/>
                    </a:lnTo>
                    <a:lnTo>
                      <a:pt x="2586" y="594"/>
                    </a:lnTo>
                    <a:lnTo>
                      <a:pt x="2598" y="588"/>
                    </a:lnTo>
                    <a:lnTo>
                      <a:pt x="2604" y="588"/>
                    </a:lnTo>
                    <a:lnTo>
                      <a:pt x="2604" y="582"/>
                    </a:lnTo>
                    <a:lnTo>
                      <a:pt x="2592" y="576"/>
                    </a:lnTo>
                    <a:lnTo>
                      <a:pt x="2556" y="576"/>
                    </a:lnTo>
                    <a:lnTo>
                      <a:pt x="2496" y="594"/>
                    </a:lnTo>
                    <a:lnTo>
                      <a:pt x="2460" y="600"/>
                    </a:lnTo>
                    <a:lnTo>
                      <a:pt x="2466" y="594"/>
                    </a:lnTo>
                    <a:lnTo>
                      <a:pt x="2478" y="588"/>
                    </a:lnTo>
                    <a:lnTo>
                      <a:pt x="2490" y="576"/>
                    </a:lnTo>
                    <a:lnTo>
                      <a:pt x="2502" y="570"/>
                    </a:lnTo>
                    <a:lnTo>
                      <a:pt x="2514" y="558"/>
                    </a:lnTo>
                    <a:lnTo>
                      <a:pt x="2508" y="558"/>
                    </a:lnTo>
                    <a:lnTo>
                      <a:pt x="2508" y="552"/>
                    </a:lnTo>
                    <a:lnTo>
                      <a:pt x="2496" y="552"/>
                    </a:lnTo>
                    <a:lnTo>
                      <a:pt x="2346" y="600"/>
                    </a:lnTo>
                    <a:lnTo>
                      <a:pt x="2328" y="600"/>
                    </a:lnTo>
                    <a:lnTo>
                      <a:pt x="2244" y="624"/>
                    </a:lnTo>
                    <a:lnTo>
                      <a:pt x="2250" y="642"/>
                    </a:lnTo>
                    <a:lnTo>
                      <a:pt x="2190" y="660"/>
                    </a:lnTo>
                    <a:lnTo>
                      <a:pt x="2172" y="678"/>
                    </a:lnTo>
                    <a:lnTo>
                      <a:pt x="2202" y="690"/>
                    </a:lnTo>
                    <a:lnTo>
                      <a:pt x="2208" y="684"/>
                    </a:lnTo>
                    <a:lnTo>
                      <a:pt x="2220" y="678"/>
                    </a:lnTo>
                    <a:lnTo>
                      <a:pt x="2238" y="678"/>
                    </a:lnTo>
                    <a:lnTo>
                      <a:pt x="2244" y="684"/>
                    </a:lnTo>
                    <a:lnTo>
                      <a:pt x="2244" y="690"/>
                    </a:lnTo>
                    <a:lnTo>
                      <a:pt x="2238" y="696"/>
                    </a:lnTo>
                    <a:lnTo>
                      <a:pt x="2226" y="696"/>
                    </a:lnTo>
                    <a:lnTo>
                      <a:pt x="2208" y="702"/>
                    </a:lnTo>
                    <a:lnTo>
                      <a:pt x="2196" y="702"/>
                    </a:lnTo>
                    <a:lnTo>
                      <a:pt x="2160" y="720"/>
                    </a:lnTo>
                    <a:lnTo>
                      <a:pt x="2166" y="732"/>
                    </a:lnTo>
                    <a:lnTo>
                      <a:pt x="2196" y="732"/>
                    </a:lnTo>
                    <a:lnTo>
                      <a:pt x="2238" y="738"/>
                    </a:lnTo>
                    <a:lnTo>
                      <a:pt x="2322" y="738"/>
                    </a:lnTo>
                    <a:lnTo>
                      <a:pt x="2352" y="744"/>
                    </a:lnTo>
                    <a:lnTo>
                      <a:pt x="2352" y="750"/>
                    </a:lnTo>
                    <a:lnTo>
                      <a:pt x="2322" y="762"/>
                    </a:lnTo>
                    <a:lnTo>
                      <a:pt x="2280" y="762"/>
                    </a:lnTo>
                    <a:lnTo>
                      <a:pt x="2172" y="774"/>
                    </a:lnTo>
                    <a:lnTo>
                      <a:pt x="2136" y="774"/>
                    </a:lnTo>
                    <a:lnTo>
                      <a:pt x="2112" y="786"/>
                    </a:lnTo>
                    <a:lnTo>
                      <a:pt x="2106" y="792"/>
                    </a:lnTo>
                    <a:lnTo>
                      <a:pt x="2118" y="804"/>
                    </a:lnTo>
                    <a:lnTo>
                      <a:pt x="2130" y="810"/>
                    </a:lnTo>
                    <a:lnTo>
                      <a:pt x="2148" y="810"/>
                    </a:lnTo>
                    <a:lnTo>
                      <a:pt x="2160" y="816"/>
                    </a:lnTo>
                    <a:lnTo>
                      <a:pt x="2178" y="822"/>
                    </a:lnTo>
                    <a:lnTo>
                      <a:pt x="2190" y="828"/>
                    </a:lnTo>
                    <a:lnTo>
                      <a:pt x="2190" y="834"/>
                    </a:lnTo>
                    <a:lnTo>
                      <a:pt x="2184" y="840"/>
                    </a:lnTo>
                    <a:lnTo>
                      <a:pt x="2172" y="840"/>
                    </a:lnTo>
                    <a:lnTo>
                      <a:pt x="2154" y="858"/>
                    </a:lnTo>
                    <a:lnTo>
                      <a:pt x="2166" y="870"/>
                    </a:lnTo>
                    <a:lnTo>
                      <a:pt x="2322" y="870"/>
                    </a:lnTo>
                    <a:lnTo>
                      <a:pt x="2370" y="864"/>
                    </a:lnTo>
                    <a:lnTo>
                      <a:pt x="2436" y="858"/>
                    </a:lnTo>
                    <a:lnTo>
                      <a:pt x="2508" y="846"/>
                    </a:lnTo>
                    <a:lnTo>
                      <a:pt x="2574" y="840"/>
                    </a:lnTo>
                    <a:lnTo>
                      <a:pt x="2616" y="828"/>
                    </a:lnTo>
                    <a:lnTo>
                      <a:pt x="2652" y="828"/>
                    </a:lnTo>
                    <a:lnTo>
                      <a:pt x="2736" y="864"/>
                    </a:lnTo>
                    <a:lnTo>
                      <a:pt x="2778" y="876"/>
                    </a:lnTo>
                    <a:lnTo>
                      <a:pt x="2796" y="876"/>
                    </a:lnTo>
                    <a:lnTo>
                      <a:pt x="2814" y="870"/>
                    </a:lnTo>
                    <a:lnTo>
                      <a:pt x="2832" y="852"/>
                    </a:lnTo>
                    <a:lnTo>
                      <a:pt x="2838" y="840"/>
                    </a:lnTo>
                    <a:lnTo>
                      <a:pt x="2844" y="834"/>
                    </a:lnTo>
                    <a:lnTo>
                      <a:pt x="2844" y="822"/>
                    </a:lnTo>
                    <a:lnTo>
                      <a:pt x="2766" y="822"/>
                    </a:lnTo>
                    <a:lnTo>
                      <a:pt x="2802" y="798"/>
                    </a:lnTo>
                    <a:lnTo>
                      <a:pt x="2850" y="798"/>
                    </a:lnTo>
                    <a:lnTo>
                      <a:pt x="2898" y="792"/>
                    </a:lnTo>
                    <a:lnTo>
                      <a:pt x="2910" y="786"/>
                    </a:lnTo>
                    <a:lnTo>
                      <a:pt x="2916" y="786"/>
                    </a:lnTo>
                    <a:lnTo>
                      <a:pt x="2922" y="780"/>
                    </a:lnTo>
                    <a:lnTo>
                      <a:pt x="2916" y="768"/>
                    </a:lnTo>
                    <a:lnTo>
                      <a:pt x="2898" y="750"/>
                    </a:lnTo>
                    <a:lnTo>
                      <a:pt x="2898" y="744"/>
                    </a:lnTo>
                    <a:close/>
                    <a:moveTo>
                      <a:pt x="2868" y="882"/>
                    </a:moveTo>
                    <a:lnTo>
                      <a:pt x="2886" y="882"/>
                    </a:lnTo>
                    <a:lnTo>
                      <a:pt x="2904" y="876"/>
                    </a:lnTo>
                    <a:lnTo>
                      <a:pt x="2910" y="870"/>
                    </a:lnTo>
                    <a:lnTo>
                      <a:pt x="2910" y="864"/>
                    </a:lnTo>
                    <a:lnTo>
                      <a:pt x="2904" y="858"/>
                    </a:lnTo>
                    <a:lnTo>
                      <a:pt x="2880" y="858"/>
                    </a:lnTo>
                    <a:lnTo>
                      <a:pt x="2868" y="870"/>
                    </a:lnTo>
                    <a:lnTo>
                      <a:pt x="2868" y="882"/>
                    </a:lnTo>
                    <a:close/>
                    <a:moveTo>
                      <a:pt x="3276" y="330"/>
                    </a:moveTo>
                    <a:lnTo>
                      <a:pt x="3288" y="330"/>
                    </a:lnTo>
                    <a:lnTo>
                      <a:pt x="3294" y="324"/>
                    </a:lnTo>
                    <a:lnTo>
                      <a:pt x="3300" y="312"/>
                    </a:lnTo>
                    <a:lnTo>
                      <a:pt x="3300" y="306"/>
                    </a:lnTo>
                    <a:lnTo>
                      <a:pt x="3294" y="294"/>
                    </a:lnTo>
                    <a:lnTo>
                      <a:pt x="3288" y="288"/>
                    </a:lnTo>
                    <a:lnTo>
                      <a:pt x="3276" y="288"/>
                    </a:lnTo>
                    <a:lnTo>
                      <a:pt x="3270" y="300"/>
                    </a:lnTo>
                    <a:lnTo>
                      <a:pt x="3264" y="306"/>
                    </a:lnTo>
                    <a:lnTo>
                      <a:pt x="3264" y="324"/>
                    </a:lnTo>
                    <a:lnTo>
                      <a:pt x="3270" y="330"/>
                    </a:lnTo>
                    <a:lnTo>
                      <a:pt x="3276" y="330"/>
                    </a:lnTo>
                    <a:close/>
                    <a:moveTo>
                      <a:pt x="3462" y="228"/>
                    </a:moveTo>
                    <a:lnTo>
                      <a:pt x="3450" y="240"/>
                    </a:lnTo>
                    <a:lnTo>
                      <a:pt x="3450" y="252"/>
                    </a:lnTo>
                    <a:lnTo>
                      <a:pt x="3456" y="258"/>
                    </a:lnTo>
                    <a:lnTo>
                      <a:pt x="3528" y="258"/>
                    </a:lnTo>
                    <a:lnTo>
                      <a:pt x="3546" y="276"/>
                    </a:lnTo>
                    <a:lnTo>
                      <a:pt x="3558" y="282"/>
                    </a:lnTo>
                    <a:lnTo>
                      <a:pt x="3588" y="282"/>
                    </a:lnTo>
                    <a:lnTo>
                      <a:pt x="3612" y="270"/>
                    </a:lnTo>
                    <a:lnTo>
                      <a:pt x="3618" y="264"/>
                    </a:lnTo>
                    <a:lnTo>
                      <a:pt x="3606" y="252"/>
                    </a:lnTo>
                    <a:lnTo>
                      <a:pt x="3636" y="246"/>
                    </a:lnTo>
                    <a:lnTo>
                      <a:pt x="3594" y="210"/>
                    </a:lnTo>
                    <a:lnTo>
                      <a:pt x="3552" y="216"/>
                    </a:lnTo>
                    <a:lnTo>
                      <a:pt x="3534" y="198"/>
                    </a:lnTo>
                    <a:lnTo>
                      <a:pt x="3450" y="198"/>
                    </a:lnTo>
                    <a:lnTo>
                      <a:pt x="3438" y="204"/>
                    </a:lnTo>
                    <a:lnTo>
                      <a:pt x="3426" y="204"/>
                    </a:lnTo>
                    <a:lnTo>
                      <a:pt x="3420" y="210"/>
                    </a:lnTo>
                    <a:lnTo>
                      <a:pt x="3438" y="228"/>
                    </a:lnTo>
                    <a:lnTo>
                      <a:pt x="3462" y="228"/>
                    </a:lnTo>
                    <a:close/>
                    <a:moveTo>
                      <a:pt x="3432" y="1302"/>
                    </a:moveTo>
                    <a:lnTo>
                      <a:pt x="3408" y="1326"/>
                    </a:lnTo>
                    <a:lnTo>
                      <a:pt x="3408" y="1344"/>
                    </a:lnTo>
                    <a:lnTo>
                      <a:pt x="3438" y="1344"/>
                    </a:lnTo>
                    <a:lnTo>
                      <a:pt x="3462" y="1332"/>
                    </a:lnTo>
                    <a:lnTo>
                      <a:pt x="3468" y="1332"/>
                    </a:lnTo>
                    <a:lnTo>
                      <a:pt x="3480" y="1326"/>
                    </a:lnTo>
                    <a:lnTo>
                      <a:pt x="3486" y="1326"/>
                    </a:lnTo>
                    <a:lnTo>
                      <a:pt x="3504" y="1308"/>
                    </a:lnTo>
                    <a:lnTo>
                      <a:pt x="3516" y="1290"/>
                    </a:lnTo>
                    <a:lnTo>
                      <a:pt x="3516" y="1266"/>
                    </a:lnTo>
                    <a:lnTo>
                      <a:pt x="3510" y="1260"/>
                    </a:lnTo>
                    <a:lnTo>
                      <a:pt x="3498" y="1260"/>
                    </a:lnTo>
                    <a:lnTo>
                      <a:pt x="3480" y="1266"/>
                    </a:lnTo>
                    <a:lnTo>
                      <a:pt x="3432" y="1302"/>
                    </a:lnTo>
                    <a:close/>
                    <a:moveTo>
                      <a:pt x="4416" y="1392"/>
                    </a:moveTo>
                    <a:lnTo>
                      <a:pt x="4428" y="1380"/>
                    </a:lnTo>
                    <a:lnTo>
                      <a:pt x="4428" y="1374"/>
                    </a:lnTo>
                    <a:lnTo>
                      <a:pt x="4386" y="1374"/>
                    </a:lnTo>
                    <a:lnTo>
                      <a:pt x="4386" y="1380"/>
                    </a:lnTo>
                    <a:lnTo>
                      <a:pt x="4404" y="1398"/>
                    </a:lnTo>
                    <a:lnTo>
                      <a:pt x="4416" y="1392"/>
                    </a:lnTo>
                    <a:close/>
                    <a:moveTo>
                      <a:pt x="3120" y="2034"/>
                    </a:moveTo>
                    <a:lnTo>
                      <a:pt x="3132" y="2034"/>
                    </a:lnTo>
                    <a:lnTo>
                      <a:pt x="3138" y="2028"/>
                    </a:lnTo>
                    <a:lnTo>
                      <a:pt x="3132" y="2022"/>
                    </a:lnTo>
                    <a:lnTo>
                      <a:pt x="3120" y="2016"/>
                    </a:lnTo>
                    <a:lnTo>
                      <a:pt x="3114" y="2010"/>
                    </a:lnTo>
                    <a:lnTo>
                      <a:pt x="3108" y="2010"/>
                    </a:lnTo>
                    <a:lnTo>
                      <a:pt x="3090" y="2016"/>
                    </a:lnTo>
                    <a:lnTo>
                      <a:pt x="3078" y="2022"/>
                    </a:lnTo>
                    <a:lnTo>
                      <a:pt x="3072" y="2022"/>
                    </a:lnTo>
                    <a:lnTo>
                      <a:pt x="3072" y="2028"/>
                    </a:lnTo>
                    <a:lnTo>
                      <a:pt x="3078" y="2034"/>
                    </a:lnTo>
                    <a:lnTo>
                      <a:pt x="3120" y="2034"/>
                    </a:lnTo>
                    <a:close/>
                    <a:moveTo>
                      <a:pt x="4758" y="996"/>
                    </a:moveTo>
                    <a:lnTo>
                      <a:pt x="4746" y="996"/>
                    </a:lnTo>
                    <a:lnTo>
                      <a:pt x="4734" y="984"/>
                    </a:lnTo>
                    <a:lnTo>
                      <a:pt x="4704" y="1008"/>
                    </a:lnTo>
                    <a:lnTo>
                      <a:pt x="4704" y="978"/>
                    </a:lnTo>
                    <a:lnTo>
                      <a:pt x="4662" y="978"/>
                    </a:lnTo>
                    <a:lnTo>
                      <a:pt x="4668" y="978"/>
                    </a:lnTo>
                    <a:lnTo>
                      <a:pt x="4674" y="972"/>
                    </a:lnTo>
                    <a:lnTo>
                      <a:pt x="4686" y="972"/>
                    </a:lnTo>
                    <a:lnTo>
                      <a:pt x="4698" y="966"/>
                    </a:lnTo>
                    <a:lnTo>
                      <a:pt x="4704" y="954"/>
                    </a:lnTo>
                    <a:lnTo>
                      <a:pt x="4704" y="948"/>
                    </a:lnTo>
                    <a:lnTo>
                      <a:pt x="4698" y="942"/>
                    </a:lnTo>
                    <a:lnTo>
                      <a:pt x="4680" y="942"/>
                    </a:lnTo>
                    <a:lnTo>
                      <a:pt x="4668" y="936"/>
                    </a:lnTo>
                    <a:lnTo>
                      <a:pt x="4650" y="936"/>
                    </a:lnTo>
                    <a:lnTo>
                      <a:pt x="4632" y="930"/>
                    </a:lnTo>
                    <a:lnTo>
                      <a:pt x="4620" y="930"/>
                    </a:lnTo>
                    <a:lnTo>
                      <a:pt x="4614" y="918"/>
                    </a:lnTo>
                    <a:lnTo>
                      <a:pt x="4566" y="912"/>
                    </a:lnTo>
                    <a:lnTo>
                      <a:pt x="4500" y="870"/>
                    </a:lnTo>
                    <a:lnTo>
                      <a:pt x="4566" y="864"/>
                    </a:lnTo>
                    <a:lnTo>
                      <a:pt x="4536" y="840"/>
                    </a:lnTo>
                    <a:lnTo>
                      <a:pt x="4542" y="840"/>
                    </a:lnTo>
                    <a:lnTo>
                      <a:pt x="4548" y="834"/>
                    </a:lnTo>
                    <a:lnTo>
                      <a:pt x="4584" y="834"/>
                    </a:lnTo>
                    <a:lnTo>
                      <a:pt x="4596" y="840"/>
                    </a:lnTo>
                    <a:lnTo>
                      <a:pt x="4638" y="840"/>
                    </a:lnTo>
                    <a:lnTo>
                      <a:pt x="4638" y="834"/>
                    </a:lnTo>
                    <a:lnTo>
                      <a:pt x="4632" y="828"/>
                    </a:lnTo>
                    <a:lnTo>
                      <a:pt x="4614" y="822"/>
                    </a:lnTo>
                    <a:lnTo>
                      <a:pt x="4596" y="822"/>
                    </a:lnTo>
                    <a:lnTo>
                      <a:pt x="4578" y="816"/>
                    </a:lnTo>
                    <a:lnTo>
                      <a:pt x="4518" y="816"/>
                    </a:lnTo>
                    <a:lnTo>
                      <a:pt x="4536" y="816"/>
                    </a:lnTo>
                    <a:lnTo>
                      <a:pt x="4620" y="804"/>
                    </a:lnTo>
                    <a:lnTo>
                      <a:pt x="4638" y="798"/>
                    </a:lnTo>
                    <a:lnTo>
                      <a:pt x="4638" y="792"/>
                    </a:lnTo>
                    <a:lnTo>
                      <a:pt x="4632" y="792"/>
                    </a:lnTo>
                    <a:lnTo>
                      <a:pt x="4626" y="786"/>
                    </a:lnTo>
                    <a:lnTo>
                      <a:pt x="4608" y="786"/>
                    </a:lnTo>
                    <a:lnTo>
                      <a:pt x="4500" y="798"/>
                    </a:lnTo>
                    <a:lnTo>
                      <a:pt x="4560" y="762"/>
                    </a:lnTo>
                    <a:lnTo>
                      <a:pt x="4620" y="762"/>
                    </a:lnTo>
                    <a:lnTo>
                      <a:pt x="4626" y="756"/>
                    </a:lnTo>
                    <a:lnTo>
                      <a:pt x="4620" y="750"/>
                    </a:lnTo>
                    <a:lnTo>
                      <a:pt x="4584" y="738"/>
                    </a:lnTo>
                    <a:lnTo>
                      <a:pt x="4572" y="732"/>
                    </a:lnTo>
                    <a:lnTo>
                      <a:pt x="4554" y="732"/>
                    </a:lnTo>
                    <a:lnTo>
                      <a:pt x="4518" y="750"/>
                    </a:lnTo>
                    <a:lnTo>
                      <a:pt x="4500" y="744"/>
                    </a:lnTo>
                    <a:lnTo>
                      <a:pt x="4458" y="774"/>
                    </a:lnTo>
                    <a:lnTo>
                      <a:pt x="4464" y="756"/>
                    </a:lnTo>
                    <a:lnTo>
                      <a:pt x="4440" y="774"/>
                    </a:lnTo>
                    <a:lnTo>
                      <a:pt x="4464" y="744"/>
                    </a:lnTo>
                    <a:lnTo>
                      <a:pt x="4500" y="744"/>
                    </a:lnTo>
                    <a:lnTo>
                      <a:pt x="4506" y="738"/>
                    </a:lnTo>
                    <a:lnTo>
                      <a:pt x="4518" y="714"/>
                    </a:lnTo>
                    <a:lnTo>
                      <a:pt x="4518" y="708"/>
                    </a:lnTo>
                    <a:lnTo>
                      <a:pt x="4512" y="702"/>
                    </a:lnTo>
                    <a:lnTo>
                      <a:pt x="4506" y="708"/>
                    </a:lnTo>
                    <a:lnTo>
                      <a:pt x="4494" y="714"/>
                    </a:lnTo>
                    <a:lnTo>
                      <a:pt x="4488" y="726"/>
                    </a:lnTo>
                    <a:lnTo>
                      <a:pt x="4452" y="726"/>
                    </a:lnTo>
                    <a:lnTo>
                      <a:pt x="4428" y="738"/>
                    </a:lnTo>
                    <a:lnTo>
                      <a:pt x="4452" y="708"/>
                    </a:lnTo>
                    <a:lnTo>
                      <a:pt x="4482" y="708"/>
                    </a:lnTo>
                    <a:lnTo>
                      <a:pt x="4494" y="702"/>
                    </a:lnTo>
                    <a:lnTo>
                      <a:pt x="4500" y="702"/>
                    </a:lnTo>
                    <a:lnTo>
                      <a:pt x="4506" y="696"/>
                    </a:lnTo>
                    <a:lnTo>
                      <a:pt x="4506" y="690"/>
                    </a:lnTo>
                    <a:lnTo>
                      <a:pt x="4500" y="684"/>
                    </a:lnTo>
                    <a:lnTo>
                      <a:pt x="4458" y="684"/>
                    </a:lnTo>
                    <a:lnTo>
                      <a:pt x="4446" y="690"/>
                    </a:lnTo>
                    <a:lnTo>
                      <a:pt x="4428" y="696"/>
                    </a:lnTo>
                    <a:lnTo>
                      <a:pt x="4422" y="702"/>
                    </a:lnTo>
                    <a:lnTo>
                      <a:pt x="4416" y="702"/>
                    </a:lnTo>
                    <a:lnTo>
                      <a:pt x="4404" y="684"/>
                    </a:lnTo>
                    <a:lnTo>
                      <a:pt x="4380" y="702"/>
                    </a:lnTo>
                    <a:lnTo>
                      <a:pt x="4398" y="672"/>
                    </a:lnTo>
                    <a:lnTo>
                      <a:pt x="4344" y="696"/>
                    </a:lnTo>
                    <a:lnTo>
                      <a:pt x="4344" y="672"/>
                    </a:lnTo>
                    <a:lnTo>
                      <a:pt x="4350" y="672"/>
                    </a:lnTo>
                    <a:lnTo>
                      <a:pt x="4356" y="666"/>
                    </a:lnTo>
                    <a:lnTo>
                      <a:pt x="4368" y="666"/>
                    </a:lnTo>
                    <a:lnTo>
                      <a:pt x="4386" y="660"/>
                    </a:lnTo>
                    <a:lnTo>
                      <a:pt x="4392" y="660"/>
                    </a:lnTo>
                    <a:lnTo>
                      <a:pt x="4398" y="654"/>
                    </a:lnTo>
                    <a:lnTo>
                      <a:pt x="4356" y="654"/>
                    </a:lnTo>
                    <a:lnTo>
                      <a:pt x="4338" y="660"/>
                    </a:lnTo>
                    <a:lnTo>
                      <a:pt x="4326" y="660"/>
                    </a:lnTo>
                    <a:lnTo>
                      <a:pt x="4320" y="648"/>
                    </a:lnTo>
                    <a:lnTo>
                      <a:pt x="4332" y="648"/>
                    </a:lnTo>
                    <a:lnTo>
                      <a:pt x="4356" y="636"/>
                    </a:lnTo>
                    <a:lnTo>
                      <a:pt x="4368" y="636"/>
                    </a:lnTo>
                    <a:lnTo>
                      <a:pt x="4380" y="630"/>
                    </a:lnTo>
                    <a:lnTo>
                      <a:pt x="4386" y="624"/>
                    </a:lnTo>
                    <a:lnTo>
                      <a:pt x="4368" y="618"/>
                    </a:lnTo>
                    <a:lnTo>
                      <a:pt x="4326" y="612"/>
                    </a:lnTo>
                    <a:lnTo>
                      <a:pt x="4290" y="612"/>
                    </a:lnTo>
                    <a:lnTo>
                      <a:pt x="4266" y="606"/>
                    </a:lnTo>
                    <a:lnTo>
                      <a:pt x="4236" y="606"/>
                    </a:lnTo>
                    <a:lnTo>
                      <a:pt x="4230" y="612"/>
                    </a:lnTo>
                    <a:lnTo>
                      <a:pt x="4230" y="618"/>
                    </a:lnTo>
                    <a:lnTo>
                      <a:pt x="4236" y="624"/>
                    </a:lnTo>
                    <a:lnTo>
                      <a:pt x="4242" y="636"/>
                    </a:lnTo>
                    <a:lnTo>
                      <a:pt x="4206" y="630"/>
                    </a:lnTo>
                    <a:lnTo>
                      <a:pt x="4212" y="660"/>
                    </a:lnTo>
                    <a:lnTo>
                      <a:pt x="4194" y="636"/>
                    </a:lnTo>
                    <a:lnTo>
                      <a:pt x="4152" y="660"/>
                    </a:lnTo>
                    <a:lnTo>
                      <a:pt x="4158" y="654"/>
                    </a:lnTo>
                    <a:lnTo>
                      <a:pt x="4158" y="636"/>
                    </a:lnTo>
                    <a:lnTo>
                      <a:pt x="4152" y="630"/>
                    </a:lnTo>
                    <a:lnTo>
                      <a:pt x="4140" y="630"/>
                    </a:lnTo>
                    <a:lnTo>
                      <a:pt x="4122" y="636"/>
                    </a:lnTo>
                    <a:lnTo>
                      <a:pt x="4110" y="642"/>
                    </a:lnTo>
                    <a:lnTo>
                      <a:pt x="4098" y="642"/>
                    </a:lnTo>
                    <a:lnTo>
                      <a:pt x="4086" y="648"/>
                    </a:lnTo>
                    <a:lnTo>
                      <a:pt x="4080" y="654"/>
                    </a:lnTo>
                    <a:lnTo>
                      <a:pt x="4074" y="654"/>
                    </a:lnTo>
                    <a:lnTo>
                      <a:pt x="4092" y="618"/>
                    </a:lnTo>
                    <a:lnTo>
                      <a:pt x="4110" y="618"/>
                    </a:lnTo>
                    <a:lnTo>
                      <a:pt x="4122" y="612"/>
                    </a:lnTo>
                    <a:lnTo>
                      <a:pt x="4134" y="612"/>
                    </a:lnTo>
                    <a:lnTo>
                      <a:pt x="4146" y="606"/>
                    </a:lnTo>
                    <a:lnTo>
                      <a:pt x="4152" y="600"/>
                    </a:lnTo>
                    <a:lnTo>
                      <a:pt x="4152" y="594"/>
                    </a:lnTo>
                    <a:lnTo>
                      <a:pt x="4146" y="582"/>
                    </a:lnTo>
                    <a:lnTo>
                      <a:pt x="4134" y="570"/>
                    </a:lnTo>
                    <a:lnTo>
                      <a:pt x="4152" y="552"/>
                    </a:lnTo>
                    <a:lnTo>
                      <a:pt x="4152" y="540"/>
                    </a:lnTo>
                    <a:lnTo>
                      <a:pt x="4050" y="540"/>
                    </a:lnTo>
                    <a:lnTo>
                      <a:pt x="4026" y="558"/>
                    </a:lnTo>
                    <a:lnTo>
                      <a:pt x="3942" y="558"/>
                    </a:lnTo>
                    <a:lnTo>
                      <a:pt x="3948" y="576"/>
                    </a:lnTo>
                    <a:lnTo>
                      <a:pt x="3978" y="588"/>
                    </a:lnTo>
                    <a:lnTo>
                      <a:pt x="3936" y="576"/>
                    </a:lnTo>
                    <a:lnTo>
                      <a:pt x="3948" y="600"/>
                    </a:lnTo>
                    <a:lnTo>
                      <a:pt x="3936" y="594"/>
                    </a:lnTo>
                    <a:lnTo>
                      <a:pt x="3930" y="594"/>
                    </a:lnTo>
                    <a:lnTo>
                      <a:pt x="3918" y="588"/>
                    </a:lnTo>
                    <a:lnTo>
                      <a:pt x="3894" y="588"/>
                    </a:lnTo>
                    <a:lnTo>
                      <a:pt x="3882" y="594"/>
                    </a:lnTo>
                    <a:lnTo>
                      <a:pt x="3876" y="606"/>
                    </a:lnTo>
                    <a:lnTo>
                      <a:pt x="3882" y="612"/>
                    </a:lnTo>
                    <a:lnTo>
                      <a:pt x="3888" y="624"/>
                    </a:lnTo>
                    <a:lnTo>
                      <a:pt x="3894" y="630"/>
                    </a:lnTo>
                    <a:lnTo>
                      <a:pt x="3900" y="660"/>
                    </a:lnTo>
                    <a:lnTo>
                      <a:pt x="3894" y="660"/>
                    </a:lnTo>
                    <a:lnTo>
                      <a:pt x="3888" y="654"/>
                    </a:lnTo>
                    <a:lnTo>
                      <a:pt x="3864" y="642"/>
                    </a:lnTo>
                    <a:lnTo>
                      <a:pt x="3852" y="642"/>
                    </a:lnTo>
                    <a:lnTo>
                      <a:pt x="3828" y="666"/>
                    </a:lnTo>
                    <a:lnTo>
                      <a:pt x="3828" y="678"/>
                    </a:lnTo>
                    <a:lnTo>
                      <a:pt x="3846" y="678"/>
                    </a:lnTo>
                    <a:lnTo>
                      <a:pt x="3858" y="690"/>
                    </a:lnTo>
                    <a:lnTo>
                      <a:pt x="3810" y="714"/>
                    </a:lnTo>
                    <a:lnTo>
                      <a:pt x="3750" y="720"/>
                    </a:lnTo>
                    <a:lnTo>
                      <a:pt x="3762" y="720"/>
                    </a:lnTo>
                    <a:lnTo>
                      <a:pt x="3798" y="702"/>
                    </a:lnTo>
                    <a:lnTo>
                      <a:pt x="3810" y="690"/>
                    </a:lnTo>
                    <a:lnTo>
                      <a:pt x="3810" y="684"/>
                    </a:lnTo>
                    <a:lnTo>
                      <a:pt x="3804" y="684"/>
                    </a:lnTo>
                    <a:lnTo>
                      <a:pt x="3792" y="672"/>
                    </a:lnTo>
                    <a:lnTo>
                      <a:pt x="3786" y="672"/>
                    </a:lnTo>
                    <a:lnTo>
                      <a:pt x="3786" y="660"/>
                    </a:lnTo>
                    <a:lnTo>
                      <a:pt x="3804" y="642"/>
                    </a:lnTo>
                    <a:lnTo>
                      <a:pt x="3816" y="636"/>
                    </a:lnTo>
                    <a:lnTo>
                      <a:pt x="3828" y="636"/>
                    </a:lnTo>
                    <a:lnTo>
                      <a:pt x="3828" y="606"/>
                    </a:lnTo>
                    <a:lnTo>
                      <a:pt x="3840" y="600"/>
                    </a:lnTo>
                    <a:lnTo>
                      <a:pt x="3858" y="582"/>
                    </a:lnTo>
                    <a:lnTo>
                      <a:pt x="3876" y="576"/>
                    </a:lnTo>
                    <a:lnTo>
                      <a:pt x="3882" y="570"/>
                    </a:lnTo>
                    <a:lnTo>
                      <a:pt x="3894" y="564"/>
                    </a:lnTo>
                    <a:lnTo>
                      <a:pt x="3906" y="564"/>
                    </a:lnTo>
                    <a:lnTo>
                      <a:pt x="3918" y="558"/>
                    </a:lnTo>
                    <a:lnTo>
                      <a:pt x="3936" y="552"/>
                    </a:lnTo>
                    <a:lnTo>
                      <a:pt x="3954" y="552"/>
                    </a:lnTo>
                    <a:lnTo>
                      <a:pt x="3966" y="546"/>
                    </a:lnTo>
                    <a:lnTo>
                      <a:pt x="3972" y="540"/>
                    </a:lnTo>
                    <a:lnTo>
                      <a:pt x="3942" y="534"/>
                    </a:lnTo>
                    <a:lnTo>
                      <a:pt x="3852" y="534"/>
                    </a:lnTo>
                    <a:lnTo>
                      <a:pt x="3822" y="540"/>
                    </a:lnTo>
                    <a:lnTo>
                      <a:pt x="3786" y="558"/>
                    </a:lnTo>
                    <a:lnTo>
                      <a:pt x="3744" y="576"/>
                    </a:lnTo>
                    <a:lnTo>
                      <a:pt x="3720" y="594"/>
                    </a:lnTo>
                    <a:lnTo>
                      <a:pt x="3708" y="600"/>
                    </a:lnTo>
                    <a:lnTo>
                      <a:pt x="3702" y="600"/>
                    </a:lnTo>
                    <a:lnTo>
                      <a:pt x="3696" y="606"/>
                    </a:lnTo>
                    <a:lnTo>
                      <a:pt x="3684" y="606"/>
                    </a:lnTo>
                    <a:lnTo>
                      <a:pt x="3660" y="618"/>
                    </a:lnTo>
                    <a:lnTo>
                      <a:pt x="3654" y="618"/>
                    </a:lnTo>
                    <a:lnTo>
                      <a:pt x="3642" y="624"/>
                    </a:lnTo>
                    <a:lnTo>
                      <a:pt x="3630" y="636"/>
                    </a:lnTo>
                    <a:lnTo>
                      <a:pt x="3618" y="642"/>
                    </a:lnTo>
                    <a:lnTo>
                      <a:pt x="3600" y="660"/>
                    </a:lnTo>
                    <a:lnTo>
                      <a:pt x="3588" y="666"/>
                    </a:lnTo>
                    <a:lnTo>
                      <a:pt x="3582" y="678"/>
                    </a:lnTo>
                    <a:lnTo>
                      <a:pt x="3582" y="684"/>
                    </a:lnTo>
                    <a:lnTo>
                      <a:pt x="3588" y="690"/>
                    </a:lnTo>
                    <a:lnTo>
                      <a:pt x="3612" y="690"/>
                    </a:lnTo>
                    <a:lnTo>
                      <a:pt x="3648" y="696"/>
                    </a:lnTo>
                    <a:lnTo>
                      <a:pt x="3672" y="696"/>
                    </a:lnTo>
                    <a:lnTo>
                      <a:pt x="3684" y="708"/>
                    </a:lnTo>
                    <a:lnTo>
                      <a:pt x="3666" y="714"/>
                    </a:lnTo>
                    <a:lnTo>
                      <a:pt x="3594" y="726"/>
                    </a:lnTo>
                    <a:lnTo>
                      <a:pt x="3570" y="732"/>
                    </a:lnTo>
                    <a:lnTo>
                      <a:pt x="3576" y="738"/>
                    </a:lnTo>
                    <a:lnTo>
                      <a:pt x="3594" y="750"/>
                    </a:lnTo>
                    <a:lnTo>
                      <a:pt x="3630" y="762"/>
                    </a:lnTo>
                    <a:lnTo>
                      <a:pt x="3642" y="768"/>
                    </a:lnTo>
                    <a:lnTo>
                      <a:pt x="3648" y="768"/>
                    </a:lnTo>
                    <a:lnTo>
                      <a:pt x="3690" y="750"/>
                    </a:lnTo>
                    <a:lnTo>
                      <a:pt x="3690" y="762"/>
                    </a:lnTo>
                    <a:lnTo>
                      <a:pt x="3702" y="774"/>
                    </a:lnTo>
                    <a:lnTo>
                      <a:pt x="3744" y="774"/>
                    </a:lnTo>
                    <a:lnTo>
                      <a:pt x="3786" y="780"/>
                    </a:lnTo>
                    <a:lnTo>
                      <a:pt x="3834" y="786"/>
                    </a:lnTo>
                    <a:lnTo>
                      <a:pt x="3876" y="792"/>
                    </a:lnTo>
                    <a:lnTo>
                      <a:pt x="3894" y="792"/>
                    </a:lnTo>
                    <a:lnTo>
                      <a:pt x="3900" y="786"/>
                    </a:lnTo>
                    <a:lnTo>
                      <a:pt x="3894" y="780"/>
                    </a:lnTo>
                    <a:lnTo>
                      <a:pt x="3882" y="774"/>
                    </a:lnTo>
                    <a:lnTo>
                      <a:pt x="3876" y="768"/>
                    </a:lnTo>
                    <a:lnTo>
                      <a:pt x="3894" y="768"/>
                    </a:lnTo>
                    <a:lnTo>
                      <a:pt x="3930" y="774"/>
                    </a:lnTo>
                    <a:lnTo>
                      <a:pt x="3966" y="774"/>
                    </a:lnTo>
                    <a:lnTo>
                      <a:pt x="3990" y="780"/>
                    </a:lnTo>
                    <a:lnTo>
                      <a:pt x="4002" y="780"/>
                    </a:lnTo>
                    <a:lnTo>
                      <a:pt x="4020" y="786"/>
                    </a:lnTo>
                    <a:lnTo>
                      <a:pt x="4032" y="792"/>
                    </a:lnTo>
                    <a:lnTo>
                      <a:pt x="4050" y="792"/>
                    </a:lnTo>
                    <a:lnTo>
                      <a:pt x="4062" y="786"/>
                    </a:lnTo>
                    <a:lnTo>
                      <a:pt x="4062" y="774"/>
                    </a:lnTo>
                    <a:lnTo>
                      <a:pt x="4056" y="768"/>
                    </a:lnTo>
                    <a:lnTo>
                      <a:pt x="4050" y="756"/>
                    </a:lnTo>
                    <a:lnTo>
                      <a:pt x="4044" y="750"/>
                    </a:lnTo>
                    <a:lnTo>
                      <a:pt x="4092" y="738"/>
                    </a:lnTo>
                    <a:lnTo>
                      <a:pt x="4092" y="744"/>
                    </a:lnTo>
                    <a:lnTo>
                      <a:pt x="4098" y="750"/>
                    </a:lnTo>
                    <a:lnTo>
                      <a:pt x="4104" y="762"/>
                    </a:lnTo>
                    <a:lnTo>
                      <a:pt x="4104" y="768"/>
                    </a:lnTo>
                    <a:lnTo>
                      <a:pt x="4110" y="774"/>
                    </a:lnTo>
                    <a:lnTo>
                      <a:pt x="4116" y="774"/>
                    </a:lnTo>
                    <a:lnTo>
                      <a:pt x="4122" y="780"/>
                    </a:lnTo>
                    <a:lnTo>
                      <a:pt x="4134" y="786"/>
                    </a:lnTo>
                    <a:lnTo>
                      <a:pt x="4140" y="792"/>
                    </a:lnTo>
                    <a:lnTo>
                      <a:pt x="4170" y="786"/>
                    </a:lnTo>
                    <a:lnTo>
                      <a:pt x="4170" y="792"/>
                    </a:lnTo>
                    <a:lnTo>
                      <a:pt x="4164" y="798"/>
                    </a:lnTo>
                    <a:lnTo>
                      <a:pt x="4164" y="816"/>
                    </a:lnTo>
                    <a:lnTo>
                      <a:pt x="4170" y="816"/>
                    </a:lnTo>
                    <a:lnTo>
                      <a:pt x="4182" y="822"/>
                    </a:lnTo>
                    <a:lnTo>
                      <a:pt x="4200" y="822"/>
                    </a:lnTo>
                    <a:lnTo>
                      <a:pt x="4206" y="828"/>
                    </a:lnTo>
                    <a:lnTo>
                      <a:pt x="4212" y="828"/>
                    </a:lnTo>
                    <a:lnTo>
                      <a:pt x="4194" y="846"/>
                    </a:lnTo>
                    <a:lnTo>
                      <a:pt x="4194" y="858"/>
                    </a:lnTo>
                    <a:lnTo>
                      <a:pt x="4230" y="858"/>
                    </a:lnTo>
                    <a:lnTo>
                      <a:pt x="4224" y="882"/>
                    </a:lnTo>
                    <a:lnTo>
                      <a:pt x="4236" y="882"/>
                    </a:lnTo>
                    <a:lnTo>
                      <a:pt x="4248" y="888"/>
                    </a:lnTo>
                    <a:lnTo>
                      <a:pt x="4254" y="888"/>
                    </a:lnTo>
                    <a:lnTo>
                      <a:pt x="4278" y="900"/>
                    </a:lnTo>
                    <a:lnTo>
                      <a:pt x="4278" y="924"/>
                    </a:lnTo>
                    <a:lnTo>
                      <a:pt x="4266" y="948"/>
                    </a:lnTo>
                    <a:lnTo>
                      <a:pt x="4254" y="966"/>
                    </a:lnTo>
                    <a:lnTo>
                      <a:pt x="4248" y="978"/>
                    </a:lnTo>
                    <a:lnTo>
                      <a:pt x="4236" y="990"/>
                    </a:lnTo>
                    <a:lnTo>
                      <a:pt x="4218" y="996"/>
                    </a:lnTo>
                    <a:lnTo>
                      <a:pt x="4182" y="1014"/>
                    </a:lnTo>
                    <a:lnTo>
                      <a:pt x="4140" y="1026"/>
                    </a:lnTo>
                    <a:lnTo>
                      <a:pt x="4092" y="1050"/>
                    </a:lnTo>
                    <a:lnTo>
                      <a:pt x="4098" y="1056"/>
                    </a:lnTo>
                    <a:lnTo>
                      <a:pt x="4110" y="1062"/>
                    </a:lnTo>
                    <a:lnTo>
                      <a:pt x="4122" y="1074"/>
                    </a:lnTo>
                    <a:lnTo>
                      <a:pt x="4122" y="1080"/>
                    </a:lnTo>
                    <a:lnTo>
                      <a:pt x="4116" y="1086"/>
                    </a:lnTo>
                    <a:lnTo>
                      <a:pt x="4080" y="1098"/>
                    </a:lnTo>
                    <a:lnTo>
                      <a:pt x="4062" y="1098"/>
                    </a:lnTo>
                    <a:lnTo>
                      <a:pt x="3984" y="1110"/>
                    </a:lnTo>
                    <a:lnTo>
                      <a:pt x="3978" y="1128"/>
                    </a:lnTo>
                    <a:lnTo>
                      <a:pt x="3960" y="1110"/>
                    </a:lnTo>
                    <a:lnTo>
                      <a:pt x="3954" y="1110"/>
                    </a:lnTo>
                    <a:lnTo>
                      <a:pt x="3948" y="1104"/>
                    </a:lnTo>
                    <a:lnTo>
                      <a:pt x="3930" y="1104"/>
                    </a:lnTo>
                    <a:lnTo>
                      <a:pt x="3918" y="1098"/>
                    </a:lnTo>
                    <a:lnTo>
                      <a:pt x="3900" y="1098"/>
                    </a:lnTo>
                    <a:lnTo>
                      <a:pt x="3888" y="1104"/>
                    </a:lnTo>
                    <a:lnTo>
                      <a:pt x="3882" y="1110"/>
                    </a:lnTo>
                    <a:lnTo>
                      <a:pt x="3882" y="1122"/>
                    </a:lnTo>
                    <a:lnTo>
                      <a:pt x="3870" y="1122"/>
                    </a:lnTo>
                    <a:lnTo>
                      <a:pt x="3858" y="1128"/>
                    </a:lnTo>
                    <a:lnTo>
                      <a:pt x="3840" y="1134"/>
                    </a:lnTo>
                    <a:lnTo>
                      <a:pt x="3828" y="1140"/>
                    </a:lnTo>
                    <a:lnTo>
                      <a:pt x="3822" y="1146"/>
                    </a:lnTo>
                    <a:lnTo>
                      <a:pt x="3816" y="1158"/>
                    </a:lnTo>
                    <a:lnTo>
                      <a:pt x="3816" y="1170"/>
                    </a:lnTo>
                    <a:lnTo>
                      <a:pt x="3822" y="1182"/>
                    </a:lnTo>
                    <a:lnTo>
                      <a:pt x="3834" y="1188"/>
                    </a:lnTo>
                    <a:lnTo>
                      <a:pt x="3864" y="1188"/>
                    </a:lnTo>
                    <a:lnTo>
                      <a:pt x="3876" y="1182"/>
                    </a:lnTo>
                    <a:lnTo>
                      <a:pt x="3894" y="1182"/>
                    </a:lnTo>
                    <a:lnTo>
                      <a:pt x="3906" y="1176"/>
                    </a:lnTo>
                    <a:lnTo>
                      <a:pt x="3924" y="1170"/>
                    </a:lnTo>
                    <a:lnTo>
                      <a:pt x="3936" y="1164"/>
                    </a:lnTo>
                    <a:lnTo>
                      <a:pt x="3966" y="1164"/>
                    </a:lnTo>
                    <a:lnTo>
                      <a:pt x="3978" y="1176"/>
                    </a:lnTo>
                    <a:lnTo>
                      <a:pt x="3996" y="1176"/>
                    </a:lnTo>
                    <a:lnTo>
                      <a:pt x="4002" y="1170"/>
                    </a:lnTo>
                    <a:lnTo>
                      <a:pt x="4002" y="1152"/>
                    </a:lnTo>
                    <a:lnTo>
                      <a:pt x="4026" y="1128"/>
                    </a:lnTo>
                    <a:lnTo>
                      <a:pt x="4014" y="1140"/>
                    </a:lnTo>
                    <a:lnTo>
                      <a:pt x="4014" y="1146"/>
                    </a:lnTo>
                    <a:lnTo>
                      <a:pt x="4020" y="1152"/>
                    </a:lnTo>
                    <a:lnTo>
                      <a:pt x="4086" y="1152"/>
                    </a:lnTo>
                    <a:lnTo>
                      <a:pt x="4080" y="1158"/>
                    </a:lnTo>
                    <a:lnTo>
                      <a:pt x="4068" y="1164"/>
                    </a:lnTo>
                    <a:lnTo>
                      <a:pt x="4062" y="1170"/>
                    </a:lnTo>
                    <a:lnTo>
                      <a:pt x="4062" y="1176"/>
                    </a:lnTo>
                    <a:lnTo>
                      <a:pt x="4068" y="1182"/>
                    </a:lnTo>
                    <a:lnTo>
                      <a:pt x="4080" y="1182"/>
                    </a:lnTo>
                    <a:lnTo>
                      <a:pt x="4086" y="1188"/>
                    </a:lnTo>
                    <a:lnTo>
                      <a:pt x="4098" y="1188"/>
                    </a:lnTo>
                    <a:lnTo>
                      <a:pt x="4086" y="1200"/>
                    </a:lnTo>
                    <a:lnTo>
                      <a:pt x="4086" y="1206"/>
                    </a:lnTo>
                    <a:lnTo>
                      <a:pt x="4092" y="1212"/>
                    </a:lnTo>
                    <a:lnTo>
                      <a:pt x="4116" y="1224"/>
                    </a:lnTo>
                    <a:lnTo>
                      <a:pt x="4146" y="1224"/>
                    </a:lnTo>
                    <a:lnTo>
                      <a:pt x="4098" y="1242"/>
                    </a:lnTo>
                    <a:lnTo>
                      <a:pt x="4098" y="1248"/>
                    </a:lnTo>
                    <a:lnTo>
                      <a:pt x="4110" y="1260"/>
                    </a:lnTo>
                    <a:lnTo>
                      <a:pt x="4110" y="1266"/>
                    </a:lnTo>
                    <a:lnTo>
                      <a:pt x="4116" y="1272"/>
                    </a:lnTo>
                    <a:lnTo>
                      <a:pt x="4122" y="1266"/>
                    </a:lnTo>
                    <a:lnTo>
                      <a:pt x="4128" y="1266"/>
                    </a:lnTo>
                    <a:lnTo>
                      <a:pt x="4140" y="1260"/>
                    </a:lnTo>
                    <a:lnTo>
                      <a:pt x="4146" y="1272"/>
                    </a:lnTo>
                    <a:lnTo>
                      <a:pt x="4158" y="1284"/>
                    </a:lnTo>
                    <a:lnTo>
                      <a:pt x="4182" y="1284"/>
                    </a:lnTo>
                    <a:lnTo>
                      <a:pt x="4194" y="1290"/>
                    </a:lnTo>
                    <a:lnTo>
                      <a:pt x="4206" y="1290"/>
                    </a:lnTo>
                    <a:lnTo>
                      <a:pt x="4206" y="1308"/>
                    </a:lnTo>
                    <a:lnTo>
                      <a:pt x="4212" y="1314"/>
                    </a:lnTo>
                    <a:lnTo>
                      <a:pt x="4224" y="1320"/>
                    </a:lnTo>
                    <a:lnTo>
                      <a:pt x="4272" y="1320"/>
                    </a:lnTo>
                    <a:lnTo>
                      <a:pt x="4290" y="1326"/>
                    </a:lnTo>
                    <a:lnTo>
                      <a:pt x="4350" y="1356"/>
                    </a:lnTo>
                    <a:lnTo>
                      <a:pt x="4356" y="1362"/>
                    </a:lnTo>
                    <a:lnTo>
                      <a:pt x="4362" y="1362"/>
                    </a:lnTo>
                    <a:lnTo>
                      <a:pt x="4362" y="1356"/>
                    </a:lnTo>
                    <a:lnTo>
                      <a:pt x="4368" y="1350"/>
                    </a:lnTo>
                    <a:lnTo>
                      <a:pt x="4368" y="1320"/>
                    </a:lnTo>
                    <a:lnTo>
                      <a:pt x="4362" y="1308"/>
                    </a:lnTo>
                    <a:lnTo>
                      <a:pt x="4350" y="1296"/>
                    </a:lnTo>
                    <a:lnTo>
                      <a:pt x="4338" y="1290"/>
                    </a:lnTo>
                    <a:lnTo>
                      <a:pt x="4320" y="1272"/>
                    </a:lnTo>
                    <a:lnTo>
                      <a:pt x="4314" y="1272"/>
                    </a:lnTo>
                    <a:lnTo>
                      <a:pt x="4308" y="1260"/>
                    </a:lnTo>
                    <a:lnTo>
                      <a:pt x="4302" y="1254"/>
                    </a:lnTo>
                    <a:lnTo>
                      <a:pt x="4290" y="1230"/>
                    </a:lnTo>
                    <a:lnTo>
                      <a:pt x="4290" y="1224"/>
                    </a:lnTo>
                    <a:lnTo>
                      <a:pt x="4308" y="1224"/>
                    </a:lnTo>
                    <a:lnTo>
                      <a:pt x="4314" y="1230"/>
                    </a:lnTo>
                    <a:lnTo>
                      <a:pt x="4326" y="1236"/>
                    </a:lnTo>
                    <a:lnTo>
                      <a:pt x="4332" y="1242"/>
                    </a:lnTo>
                    <a:lnTo>
                      <a:pt x="4332" y="1212"/>
                    </a:lnTo>
                    <a:lnTo>
                      <a:pt x="4332" y="1218"/>
                    </a:lnTo>
                    <a:lnTo>
                      <a:pt x="4344" y="1230"/>
                    </a:lnTo>
                    <a:lnTo>
                      <a:pt x="4350" y="1242"/>
                    </a:lnTo>
                    <a:lnTo>
                      <a:pt x="4362" y="1254"/>
                    </a:lnTo>
                    <a:lnTo>
                      <a:pt x="4374" y="1254"/>
                    </a:lnTo>
                    <a:lnTo>
                      <a:pt x="4386" y="1248"/>
                    </a:lnTo>
                    <a:lnTo>
                      <a:pt x="4398" y="1248"/>
                    </a:lnTo>
                    <a:lnTo>
                      <a:pt x="4398" y="1272"/>
                    </a:lnTo>
                    <a:lnTo>
                      <a:pt x="4404" y="1278"/>
                    </a:lnTo>
                    <a:lnTo>
                      <a:pt x="4416" y="1278"/>
                    </a:lnTo>
                    <a:lnTo>
                      <a:pt x="4428" y="1290"/>
                    </a:lnTo>
                    <a:lnTo>
                      <a:pt x="4452" y="1272"/>
                    </a:lnTo>
                    <a:lnTo>
                      <a:pt x="4464" y="1284"/>
                    </a:lnTo>
                    <a:lnTo>
                      <a:pt x="4470" y="1284"/>
                    </a:lnTo>
                    <a:lnTo>
                      <a:pt x="4476" y="1278"/>
                    </a:lnTo>
                    <a:lnTo>
                      <a:pt x="4476" y="1260"/>
                    </a:lnTo>
                    <a:lnTo>
                      <a:pt x="4470" y="1254"/>
                    </a:lnTo>
                    <a:lnTo>
                      <a:pt x="4488" y="1212"/>
                    </a:lnTo>
                    <a:lnTo>
                      <a:pt x="4488" y="1236"/>
                    </a:lnTo>
                    <a:lnTo>
                      <a:pt x="4500" y="1248"/>
                    </a:lnTo>
                    <a:lnTo>
                      <a:pt x="4512" y="1236"/>
                    </a:lnTo>
                    <a:lnTo>
                      <a:pt x="4518" y="1218"/>
                    </a:lnTo>
                    <a:lnTo>
                      <a:pt x="4518" y="1206"/>
                    </a:lnTo>
                    <a:lnTo>
                      <a:pt x="4494" y="1182"/>
                    </a:lnTo>
                    <a:lnTo>
                      <a:pt x="4518" y="1176"/>
                    </a:lnTo>
                    <a:lnTo>
                      <a:pt x="4500" y="1164"/>
                    </a:lnTo>
                    <a:lnTo>
                      <a:pt x="4500" y="1146"/>
                    </a:lnTo>
                    <a:lnTo>
                      <a:pt x="4470" y="1146"/>
                    </a:lnTo>
                    <a:lnTo>
                      <a:pt x="4470" y="1134"/>
                    </a:lnTo>
                    <a:lnTo>
                      <a:pt x="4446" y="1134"/>
                    </a:lnTo>
                    <a:lnTo>
                      <a:pt x="4446" y="1080"/>
                    </a:lnTo>
                    <a:lnTo>
                      <a:pt x="4416" y="1086"/>
                    </a:lnTo>
                    <a:lnTo>
                      <a:pt x="4410" y="1080"/>
                    </a:lnTo>
                    <a:lnTo>
                      <a:pt x="4410" y="1056"/>
                    </a:lnTo>
                    <a:lnTo>
                      <a:pt x="4416" y="1050"/>
                    </a:lnTo>
                    <a:lnTo>
                      <a:pt x="4428" y="1050"/>
                    </a:lnTo>
                    <a:lnTo>
                      <a:pt x="4434" y="1056"/>
                    </a:lnTo>
                    <a:lnTo>
                      <a:pt x="4446" y="1062"/>
                    </a:lnTo>
                    <a:lnTo>
                      <a:pt x="4452" y="1068"/>
                    </a:lnTo>
                    <a:lnTo>
                      <a:pt x="4458" y="1068"/>
                    </a:lnTo>
                    <a:lnTo>
                      <a:pt x="4464" y="1062"/>
                    </a:lnTo>
                    <a:lnTo>
                      <a:pt x="4464" y="1026"/>
                    </a:lnTo>
                    <a:lnTo>
                      <a:pt x="4488" y="1032"/>
                    </a:lnTo>
                    <a:lnTo>
                      <a:pt x="4524" y="1014"/>
                    </a:lnTo>
                    <a:lnTo>
                      <a:pt x="4524" y="1026"/>
                    </a:lnTo>
                    <a:lnTo>
                      <a:pt x="4530" y="1038"/>
                    </a:lnTo>
                    <a:lnTo>
                      <a:pt x="4530" y="1044"/>
                    </a:lnTo>
                    <a:lnTo>
                      <a:pt x="4536" y="1050"/>
                    </a:lnTo>
                    <a:lnTo>
                      <a:pt x="4548" y="1044"/>
                    </a:lnTo>
                    <a:lnTo>
                      <a:pt x="4566" y="1044"/>
                    </a:lnTo>
                    <a:lnTo>
                      <a:pt x="4554" y="1062"/>
                    </a:lnTo>
                    <a:lnTo>
                      <a:pt x="4578" y="1062"/>
                    </a:lnTo>
                    <a:lnTo>
                      <a:pt x="4566" y="1092"/>
                    </a:lnTo>
                    <a:lnTo>
                      <a:pt x="4566" y="1098"/>
                    </a:lnTo>
                    <a:lnTo>
                      <a:pt x="4584" y="1116"/>
                    </a:lnTo>
                    <a:lnTo>
                      <a:pt x="4590" y="1128"/>
                    </a:lnTo>
                    <a:lnTo>
                      <a:pt x="4614" y="1140"/>
                    </a:lnTo>
                    <a:lnTo>
                      <a:pt x="4626" y="1134"/>
                    </a:lnTo>
                    <a:lnTo>
                      <a:pt x="4638" y="1122"/>
                    </a:lnTo>
                    <a:lnTo>
                      <a:pt x="4656" y="1086"/>
                    </a:lnTo>
                    <a:lnTo>
                      <a:pt x="4656" y="1080"/>
                    </a:lnTo>
                    <a:lnTo>
                      <a:pt x="4662" y="1068"/>
                    </a:lnTo>
                    <a:lnTo>
                      <a:pt x="4668" y="1074"/>
                    </a:lnTo>
                    <a:lnTo>
                      <a:pt x="4680" y="1080"/>
                    </a:lnTo>
                    <a:lnTo>
                      <a:pt x="4692" y="1080"/>
                    </a:lnTo>
                    <a:lnTo>
                      <a:pt x="4698" y="1086"/>
                    </a:lnTo>
                    <a:lnTo>
                      <a:pt x="4710" y="1080"/>
                    </a:lnTo>
                    <a:lnTo>
                      <a:pt x="4722" y="1068"/>
                    </a:lnTo>
                    <a:lnTo>
                      <a:pt x="4728" y="1056"/>
                    </a:lnTo>
                    <a:lnTo>
                      <a:pt x="4728" y="1038"/>
                    </a:lnTo>
                    <a:lnTo>
                      <a:pt x="4794" y="1038"/>
                    </a:lnTo>
                    <a:lnTo>
                      <a:pt x="4806" y="1026"/>
                    </a:lnTo>
                    <a:lnTo>
                      <a:pt x="4812" y="1014"/>
                    </a:lnTo>
                    <a:lnTo>
                      <a:pt x="4800" y="1002"/>
                    </a:lnTo>
                    <a:lnTo>
                      <a:pt x="4788" y="996"/>
                    </a:lnTo>
                    <a:lnTo>
                      <a:pt x="4758" y="996"/>
                    </a:lnTo>
                    <a:close/>
                    <a:moveTo>
                      <a:pt x="4476" y="1308"/>
                    </a:moveTo>
                    <a:lnTo>
                      <a:pt x="4446" y="1308"/>
                    </a:lnTo>
                    <a:lnTo>
                      <a:pt x="4440" y="1326"/>
                    </a:lnTo>
                    <a:lnTo>
                      <a:pt x="4476" y="1320"/>
                    </a:lnTo>
                    <a:lnTo>
                      <a:pt x="4476" y="1308"/>
                    </a:lnTo>
                    <a:close/>
                    <a:moveTo>
                      <a:pt x="4140" y="1290"/>
                    </a:moveTo>
                    <a:lnTo>
                      <a:pt x="4134" y="1290"/>
                    </a:lnTo>
                    <a:lnTo>
                      <a:pt x="4128" y="1296"/>
                    </a:lnTo>
                    <a:lnTo>
                      <a:pt x="4128" y="1308"/>
                    </a:lnTo>
                    <a:lnTo>
                      <a:pt x="4134" y="1314"/>
                    </a:lnTo>
                    <a:lnTo>
                      <a:pt x="4158" y="1314"/>
                    </a:lnTo>
                    <a:lnTo>
                      <a:pt x="4164" y="1308"/>
                    </a:lnTo>
                    <a:lnTo>
                      <a:pt x="4164" y="1296"/>
                    </a:lnTo>
                    <a:lnTo>
                      <a:pt x="4158" y="1290"/>
                    </a:lnTo>
                    <a:lnTo>
                      <a:pt x="4140" y="1290"/>
                    </a:lnTo>
                    <a:close/>
                    <a:moveTo>
                      <a:pt x="3834" y="1242"/>
                    </a:moveTo>
                    <a:lnTo>
                      <a:pt x="3840" y="1236"/>
                    </a:lnTo>
                    <a:lnTo>
                      <a:pt x="3834" y="1230"/>
                    </a:lnTo>
                    <a:lnTo>
                      <a:pt x="3828" y="1230"/>
                    </a:lnTo>
                    <a:lnTo>
                      <a:pt x="3822" y="1224"/>
                    </a:lnTo>
                    <a:lnTo>
                      <a:pt x="3810" y="1224"/>
                    </a:lnTo>
                    <a:lnTo>
                      <a:pt x="3810" y="1236"/>
                    </a:lnTo>
                    <a:lnTo>
                      <a:pt x="3816" y="1242"/>
                    </a:lnTo>
                    <a:lnTo>
                      <a:pt x="3816" y="1248"/>
                    </a:lnTo>
                    <a:lnTo>
                      <a:pt x="3828" y="1248"/>
                    </a:lnTo>
                    <a:lnTo>
                      <a:pt x="3834" y="1242"/>
                    </a:lnTo>
                    <a:close/>
                    <a:moveTo>
                      <a:pt x="4206" y="1452"/>
                    </a:moveTo>
                    <a:lnTo>
                      <a:pt x="4170" y="1452"/>
                    </a:lnTo>
                    <a:lnTo>
                      <a:pt x="4206" y="1476"/>
                    </a:lnTo>
                    <a:lnTo>
                      <a:pt x="4218" y="1470"/>
                    </a:lnTo>
                    <a:lnTo>
                      <a:pt x="4218" y="1458"/>
                    </a:lnTo>
                    <a:lnTo>
                      <a:pt x="4212" y="1458"/>
                    </a:lnTo>
                    <a:lnTo>
                      <a:pt x="4206" y="1452"/>
                    </a:lnTo>
                    <a:close/>
                    <a:moveTo>
                      <a:pt x="4170" y="870"/>
                    </a:moveTo>
                    <a:lnTo>
                      <a:pt x="4152" y="870"/>
                    </a:lnTo>
                    <a:lnTo>
                      <a:pt x="4152" y="876"/>
                    </a:lnTo>
                    <a:lnTo>
                      <a:pt x="4158" y="882"/>
                    </a:lnTo>
                    <a:lnTo>
                      <a:pt x="4164" y="882"/>
                    </a:lnTo>
                    <a:lnTo>
                      <a:pt x="4170" y="888"/>
                    </a:lnTo>
                    <a:lnTo>
                      <a:pt x="4182" y="882"/>
                    </a:lnTo>
                    <a:lnTo>
                      <a:pt x="4188" y="882"/>
                    </a:lnTo>
                    <a:lnTo>
                      <a:pt x="4194" y="876"/>
                    </a:lnTo>
                    <a:lnTo>
                      <a:pt x="4188" y="870"/>
                    </a:lnTo>
                    <a:lnTo>
                      <a:pt x="4170" y="870"/>
                    </a:lnTo>
                    <a:close/>
                    <a:moveTo>
                      <a:pt x="4170" y="936"/>
                    </a:moveTo>
                    <a:lnTo>
                      <a:pt x="4236" y="936"/>
                    </a:lnTo>
                    <a:lnTo>
                      <a:pt x="4236" y="918"/>
                    </a:lnTo>
                    <a:lnTo>
                      <a:pt x="4188" y="918"/>
                    </a:lnTo>
                    <a:lnTo>
                      <a:pt x="4170" y="936"/>
                    </a:lnTo>
                    <a:close/>
                    <a:moveTo>
                      <a:pt x="5574" y="36"/>
                    </a:moveTo>
                    <a:lnTo>
                      <a:pt x="5490" y="36"/>
                    </a:lnTo>
                    <a:lnTo>
                      <a:pt x="5496" y="24"/>
                    </a:lnTo>
                    <a:lnTo>
                      <a:pt x="5490" y="24"/>
                    </a:lnTo>
                    <a:lnTo>
                      <a:pt x="5484" y="18"/>
                    </a:lnTo>
                    <a:lnTo>
                      <a:pt x="5448" y="18"/>
                    </a:lnTo>
                    <a:lnTo>
                      <a:pt x="5430" y="12"/>
                    </a:lnTo>
                    <a:lnTo>
                      <a:pt x="5400" y="12"/>
                    </a:lnTo>
                    <a:lnTo>
                      <a:pt x="5364" y="18"/>
                    </a:lnTo>
                    <a:lnTo>
                      <a:pt x="5334" y="30"/>
                    </a:lnTo>
                    <a:lnTo>
                      <a:pt x="5304" y="36"/>
                    </a:lnTo>
                    <a:lnTo>
                      <a:pt x="5292" y="36"/>
                    </a:lnTo>
                    <a:lnTo>
                      <a:pt x="5346" y="12"/>
                    </a:lnTo>
                    <a:lnTo>
                      <a:pt x="5274" y="18"/>
                    </a:lnTo>
                    <a:lnTo>
                      <a:pt x="5268" y="18"/>
                    </a:lnTo>
                    <a:lnTo>
                      <a:pt x="5262" y="12"/>
                    </a:lnTo>
                    <a:lnTo>
                      <a:pt x="5250" y="12"/>
                    </a:lnTo>
                    <a:lnTo>
                      <a:pt x="5226" y="0"/>
                    </a:lnTo>
                    <a:lnTo>
                      <a:pt x="5196" y="0"/>
                    </a:lnTo>
                    <a:lnTo>
                      <a:pt x="5190" y="6"/>
                    </a:lnTo>
                    <a:lnTo>
                      <a:pt x="5184" y="18"/>
                    </a:lnTo>
                    <a:lnTo>
                      <a:pt x="5178" y="18"/>
                    </a:lnTo>
                    <a:lnTo>
                      <a:pt x="5172" y="12"/>
                    </a:lnTo>
                    <a:lnTo>
                      <a:pt x="5160" y="6"/>
                    </a:lnTo>
                    <a:lnTo>
                      <a:pt x="5148" y="6"/>
                    </a:lnTo>
                    <a:lnTo>
                      <a:pt x="5136" y="0"/>
                    </a:lnTo>
                    <a:lnTo>
                      <a:pt x="5124" y="0"/>
                    </a:lnTo>
                    <a:lnTo>
                      <a:pt x="5112" y="6"/>
                    </a:lnTo>
                    <a:lnTo>
                      <a:pt x="5106" y="12"/>
                    </a:lnTo>
                    <a:lnTo>
                      <a:pt x="5094" y="18"/>
                    </a:lnTo>
                    <a:lnTo>
                      <a:pt x="5088" y="24"/>
                    </a:lnTo>
                    <a:lnTo>
                      <a:pt x="5046" y="12"/>
                    </a:lnTo>
                    <a:lnTo>
                      <a:pt x="4938" y="6"/>
                    </a:lnTo>
                    <a:lnTo>
                      <a:pt x="4968" y="36"/>
                    </a:lnTo>
                    <a:lnTo>
                      <a:pt x="4902" y="12"/>
                    </a:lnTo>
                    <a:lnTo>
                      <a:pt x="4842" y="24"/>
                    </a:lnTo>
                    <a:lnTo>
                      <a:pt x="4830" y="24"/>
                    </a:lnTo>
                    <a:lnTo>
                      <a:pt x="4812" y="18"/>
                    </a:lnTo>
                    <a:lnTo>
                      <a:pt x="4746" y="18"/>
                    </a:lnTo>
                    <a:lnTo>
                      <a:pt x="4710" y="24"/>
                    </a:lnTo>
                    <a:lnTo>
                      <a:pt x="4686" y="36"/>
                    </a:lnTo>
                    <a:lnTo>
                      <a:pt x="4674" y="36"/>
                    </a:lnTo>
                    <a:lnTo>
                      <a:pt x="4764" y="60"/>
                    </a:lnTo>
                    <a:lnTo>
                      <a:pt x="4674" y="48"/>
                    </a:lnTo>
                    <a:lnTo>
                      <a:pt x="4662" y="48"/>
                    </a:lnTo>
                    <a:lnTo>
                      <a:pt x="4590" y="36"/>
                    </a:lnTo>
                    <a:lnTo>
                      <a:pt x="4542" y="36"/>
                    </a:lnTo>
                    <a:lnTo>
                      <a:pt x="4530" y="48"/>
                    </a:lnTo>
                    <a:lnTo>
                      <a:pt x="4530" y="60"/>
                    </a:lnTo>
                    <a:lnTo>
                      <a:pt x="4512" y="60"/>
                    </a:lnTo>
                    <a:lnTo>
                      <a:pt x="4482" y="54"/>
                    </a:lnTo>
                    <a:lnTo>
                      <a:pt x="4392" y="54"/>
                    </a:lnTo>
                    <a:lnTo>
                      <a:pt x="4350" y="60"/>
                    </a:lnTo>
                    <a:lnTo>
                      <a:pt x="4302" y="66"/>
                    </a:lnTo>
                    <a:lnTo>
                      <a:pt x="4260" y="66"/>
                    </a:lnTo>
                    <a:lnTo>
                      <a:pt x="4242" y="72"/>
                    </a:lnTo>
                    <a:lnTo>
                      <a:pt x="4260" y="72"/>
                    </a:lnTo>
                    <a:lnTo>
                      <a:pt x="4266" y="78"/>
                    </a:lnTo>
                    <a:lnTo>
                      <a:pt x="4278" y="78"/>
                    </a:lnTo>
                    <a:lnTo>
                      <a:pt x="4362" y="84"/>
                    </a:lnTo>
                    <a:lnTo>
                      <a:pt x="4278" y="96"/>
                    </a:lnTo>
                    <a:lnTo>
                      <a:pt x="4284" y="96"/>
                    </a:lnTo>
                    <a:lnTo>
                      <a:pt x="4290" y="102"/>
                    </a:lnTo>
                    <a:lnTo>
                      <a:pt x="4314" y="114"/>
                    </a:lnTo>
                    <a:lnTo>
                      <a:pt x="4338" y="114"/>
                    </a:lnTo>
                    <a:lnTo>
                      <a:pt x="4356" y="108"/>
                    </a:lnTo>
                    <a:lnTo>
                      <a:pt x="4392" y="108"/>
                    </a:lnTo>
                    <a:lnTo>
                      <a:pt x="4398" y="102"/>
                    </a:lnTo>
                    <a:lnTo>
                      <a:pt x="4410" y="102"/>
                    </a:lnTo>
                    <a:lnTo>
                      <a:pt x="4416" y="96"/>
                    </a:lnTo>
                    <a:lnTo>
                      <a:pt x="4440" y="96"/>
                    </a:lnTo>
                    <a:lnTo>
                      <a:pt x="4458" y="90"/>
                    </a:lnTo>
                    <a:lnTo>
                      <a:pt x="4500" y="90"/>
                    </a:lnTo>
                    <a:lnTo>
                      <a:pt x="4518" y="96"/>
                    </a:lnTo>
                    <a:lnTo>
                      <a:pt x="4536" y="96"/>
                    </a:lnTo>
                    <a:lnTo>
                      <a:pt x="4548" y="102"/>
                    </a:lnTo>
                    <a:lnTo>
                      <a:pt x="4560" y="102"/>
                    </a:lnTo>
                    <a:lnTo>
                      <a:pt x="4494" y="102"/>
                    </a:lnTo>
                    <a:lnTo>
                      <a:pt x="4482" y="108"/>
                    </a:lnTo>
                    <a:lnTo>
                      <a:pt x="4458" y="108"/>
                    </a:lnTo>
                    <a:lnTo>
                      <a:pt x="4446" y="114"/>
                    </a:lnTo>
                    <a:lnTo>
                      <a:pt x="4434" y="114"/>
                    </a:lnTo>
                    <a:lnTo>
                      <a:pt x="4422" y="120"/>
                    </a:lnTo>
                    <a:lnTo>
                      <a:pt x="4410" y="120"/>
                    </a:lnTo>
                    <a:lnTo>
                      <a:pt x="4404" y="126"/>
                    </a:lnTo>
                    <a:lnTo>
                      <a:pt x="4398" y="126"/>
                    </a:lnTo>
                    <a:lnTo>
                      <a:pt x="4434" y="126"/>
                    </a:lnTo>
                    <a:lnTo>
                      <a:pt x="4452" y="132"/>
                    </a:lnTo>
                    <a:lnTo>
                      <a:pt x="4488" y="132"/>
                    </a:lnTo>
                    <a:lnTo>
                      <a:pt x="4500" y="126"/>
                    </a:lnTo>
                    <a:lnTo>
                      <a:pt x="4506" y="126"/>
                    </a:lnTo>
                    <a:lnTo>
                      <a:pt x="4512" y="120"/>
                    </a:lnTo>
                    <a:lnTo>
                      <a:pt x="4638" y="120"/>
                    </a:lnTo>
                    <a:lnTo>
                      <a:pt x="4656" y="114"/>
                    </a:lnTo>
                    <a:lnTo>
                      <a:pt x="4680" y="114"/>
                    </a:lnTo>
                    <a:lnTo>
                      <a:pt x="4698" y="108"/>
                    </a:lnTo>
                    <a:lnTo>
                      <a:pt x="4710" y="108"/>
                    </a:lnTo>
                    <a:lnTo>
                      <a:pt x="4722" y="96"/>
                    </a:lnTo>
                    <a:lnTo>
                      <a:pt x="4734" y="96"/>
                    </a:lnTo>
                    <a:lnTo>
                      <a:pt x="4752" y="90"/>
                    </a:lnTo>
                    <a:lnTo>
                      <a:pt x="4770" y="90"/>
                    </a:lnTo>
                    <a:lnTo>
                      <a:pt x="4782" y="84"/>
                    </a:lnTo>
                    <a:lnTo>
                      <a:pt x="4830" y="84"/>
                    </a:lnTo>
                    <a:lnTo>
                      <a:pt x="4746" y="114"/>
                    </a:lnTo>
                    <a:lnTo>
                      <a:pt x="4782" y="114"/>
                    </a:lnTo>
                    <a:lnTo>
                      <a:pt x="4734" y="126"/>
                    </a:lnTo>
                    <a:lnTo>
                      <a:pt x="4716" y="126"/>
                    </a:lnTo>
                    <a:lnTo>
                      <a:pt x="4674" y="132"/>
                    </a:lnTo>
                    <a:lnTo>
                      <a:pt x="4620" y="132"/>
                    </a:lnTo>
                    <a:lnTo>
                      <a:pt x="4566" y="138"/>
                    </a:lnTo>
                    <a:lnTo>
                      <a:pt x="4536" y="138"/>
                    </a:lnTo>
                    <a:lnTo>
                      <a:pt x="4524" y="150"/>
                    </a:lnTo>
                    <a:lnTo>
                      <a:pt x="4524" y="156"/>
                    </a:lnTo>
                    <a:lnTo>
                      <a:pt x="4602" y="174"/>
                    </a:lnTo>
                    <a:lnTo>
                      <a:pt x="4596" y="174"/>
                    </a:lnTo>
                    <a:lnTo>
                      <a:pt x="4590" y="180"/>
                    </a:lnTo>
                    <a:lnTo>
                      <a:pt x="4578" y="180"/>
                    </a:lnTo>
                    <a:lnTo>
                      <a:pt x="4566" y="186"/>
                    </a:lnTo>
                    <a:lnTo>
                      <a:pt x="4542" y="186"/>
                    </a:lnTo>
                    <a:lnTo>
                      <a:pt x="4518" y="174"/>
                    </a:lnTo>
                    <a:lnTo>
                      <a:pt x="4500" y="162"/>
                    </a:lnTo>
                    <a:lnTo>
                      <a:pt x="4476" y="150"/>
                    </a:lnTo>
                    <a:lnTo>
                      <a:pt x="4470" y="144"/>
                    </a:lnTo>
                    <a:lnTo>
                      <a:pt x="4356" y="144"/>
                    </a:lnTo>
                    <a:lnTo>
                      <a:pt x="4350" y="150"/>
                    </a:lnTo>
                    <a:lnTo>
                      <a:pt x="4344" y="162"/>
                    </a:lnTo>
                    <a:lnTo>
                      <a:pt x="4338" y="168"/>
                    </a:lnTo>
                    <a:lnTo>
                      <a:pt x="4368" y="186"/>
                    </a:lnTo>
                    <a:lnTo>
                      <a:pt x="4386" y="204"/>
                    </a:lnTo>
                    <a:lnTo>
                      <a:pt x="4410" y="216"/>
                    </a:lnTo>
                    <a:lnTo>
                      <a:pt x="4458" y="216"/>
                    </a:lnTo>
                    <a:lnTo>
                      <a:pt x="4476" y="210"/>
                    </a:lnTo>
                    <a:lnTo>
                      <a:pt x="4488" y="210"/>
                    </a:lnTo>
                    <a:lnTo>
                      <a:pt x="4476" y="216"/>
                    </a:lnTo>
                    <a:lnTo>
                      <a:pt x="4470" y="228"/>
                    </a:lnTo>
                    <a:lnTo>
                      <a:pt x="4398" y="228"/>
                    </a:lnTo>
                    <a:lnTo>
                      <a:pt x="4380" y="222"/>
                    </a:lnTo>
                    <a:lnTo>
                      <a:pt x="4350" y="222"/>
                    </a:lnTo>
                    <a:lnTo>
                      <a:pt x="4314" y="228"/>
                    </a:lnTo>
                    <a:lnTo>
                      <a:pt x="4272" y="234"/>
                    </a:lnTo>
                    <a:lnTo>
                      <a:pt x="4230" y="234"/>
                    </a:lnTo>
                    <a:lnTo>
                      <a:pt x="4218" y="240"/>
                    </a:lnTo>
                    <a:lnTo>
                      <a:pt x="4200" y="246"/>
                    </a:lnTo>
                    <a:lnTo>
                      <a:pt x="4188" y="258"/>
                    </a:lnTo>
                    <a:lnTo>
                      <a:pt x="4176" y="264"/>
                    </a:lnTo>
                    <a:lnTo>
                      <a:pt x="4170" y="270"/>
                    </a:lnTo>
                    <a:lnTo>
                      <a:pt x="4164" y="270"/>
                    </a:lnTo>
                    <a:lnTo>
                      <a:pt x="4236" y="258"/>
                    </a:lnTo>
                    <a:lnTo>
                      <a:pt x="4236" y="276"/>
                    </a:lnTo>
                    <a:lnTo>
                      <a:pt x="4296" y="258"/>
                    </a:lnTo>
                    <a:lnTo>
                      <a:pt x="4224" y="288"/>
                    </a:lnTo>
                    <a:lnTo>
                      <a:pt x="4230" y="288"/>
                    </a:lnTo>
                    <a:lnTo>
                      <a:pt x="4236" y="294"/>
                    </a:lnTo>
                    <a:lnTo>
                      <a:pt x="4248" y="300"/>
                    </a:lnTo>
                    <a:lnTo>
                      <a:pt x="4278" y="300"/>
                    </a:lnTo>
                    <a:lnTo>
                      <a:pt x="4314" y="288"/>
                    </a:lnTo>
                    <a:lnTo>
                      <a:pt x="4326" y="288"/>
                    </a:lnTo>
                    <a:lnTo>
                      <a:pt x="4344" y="282"/>
                    </a:lnTo>
                    <a:lnTo>
                      <a:pt x="4350" y="276"/>
                    </a:lnTo>
                    <a:lnTo>
                      <a:pt x="4356" y="276"/>
                    </a:lnTo>
                    <a:lnTo>
                      <a:pt x="4254" y="312"/>
                    </a:lnTo>
                    <a:lnTo>
                      <a:pt x="4188" y="312"/>
                    </a:lnTo>
                    <a:lnTo>
                      <a:pt x="4176" y="288"/>
                    </a:lnTo>
                    <a:lnTo>
                      <a:pt x="4164" y="288"/>
                    </a:lnTo>
                    <a:lnTo>
                      <a:pt x="4146" y="282"/>
                    </a:lnTo>
                    <a:lnTo>
                      <a:pt x="4110" y="282"/>
                    </a:lnTo>
                    <a:lnTo>
                      <a:pt x="4104" y="288"/>
                    </a:lnTo>
                    <a:lnTo>
                      <a:pt x="4104" y="300"/>
                    </a:lnTo>
                    <a:lnTo>
                      <a:pt x="4110" y="312"/>
                    </a:lnTo>
                    <a:lnTo>
                      <a:pt x="4110" y="318"/>
                    </a:lnTo>
                    <a:lnTo>
                      <a:pt x="4116" y="324"/>
                    </a:lnTo>
                    <a:lnTo>
                      <a:pt x="4092" y="324"/>
                    </a:lnTo>
                    <a:lnTo>
                      <a:pt x="4074" y="330"/>
                    </a:lnTo>
                    <a:lnTo>
                      <a:pt x="4032" y="330"/>
                    </a:lnTo>
                    <a:lnTo>
                      <a:pt x="4020" y="336"/>
                    </a:lnTo>
                    <a:lnTo>
                      <a:pt x="4002" y="342"/>
                    </a:lnTo>
                    <a:lnTo>
                      <a:pt x="3990" y="348"/>
                    </a:lnTo>
                    <a:lnTo>
                      <a:pt x="3972" y="354"/>
                    </a:lnTo>
                    <a:lnTo>
                      <a:pt x="3936" y="354"/>
                    </a:lnTo>
                    <a:lnTo>
                      <a:pt x="3924" y="360"/>
                    </a:lnTo>
                    <a:lnTo>
                      <a:pt x="3918" y="360"/>
                    </a:lnTo>
                    <a:lnTo>
                      <a:pt x="3924" y="360"/>
                    </a:lnTo>
                    <a:lnTo>
                      <a:pt x="3936" y="366"/>
                    </a:lnTo>
                    <a:lnTo>
                      <a:pt x="3978" y="366"/>
                    </a:lnTo>
                    <a:lnTo>
                      <a:pt x="3990" y="360"/>
                    </a:lnTo>
                    <a:lnTo>
                      <a:pt x="3996" y="354"/>
                    </a:lnTo>
                    <a:lnTo>
                      <a:pt x="3984" y="372"/>
                    </a:lnTo>
                    <a:lnTo>
                      <a:pt x="4020" y="366"/>
                    </a:lnTo>
                    <a:lnTo>
                      <a:pt x="4044" y="354"/>
                    </a:lnTo>
                    <a:lnTo>
                      <a:pt x="4044" y="372"/>
                    </a:lnTo>
                    <a:lnTo>
                      <a:pt x="4074" y="366"/>
                    </a:lnTo>
                    <a:lnTo>
                      <a:pt x="4098" y="366"/>
                    </a:lnTo>
                    <a:lnTo>
                      <a:pt x="4098" y="372"/>
                    </a:lnTo>
                    <a:lnTo>
                      <a:pt x="4104" y="378"/>
                    </a:lnTo>
                    <a:lnTo>
                      <a:pt x="4122" y="378"/>
                    </a:lnTo>
                    <a:lnTo>
                      <a:pt x="4146" y="366"/>
                    </a:lnTo>
                    <a:lnTo>
                      <a:pt x="4152" y="366"/>
                    </a:lnTo>
                    <a:lnTo>
                      <a:pt x="4164" y="360"/>
                    </a:lnTo>
                    <a:lnTo>
                      <a:pt x="4170" y="372"/>
                    </a:lnTo>
                    <a:lnTo>
                      <a:pt x="4200" y="354"/>
                    </a:lnTo>
                    <a:lnTo>
                      <a:pt x="4206" y="360"/>
                    </a:lnTo>
                    <a:lnTo>
                      <a:pt x="4212" y="372"/>
                    </a:lnTo>
                    <a:lnTo>
                      <a:pt x="4224" y="372"/>
                    </a:lnTo>
                    <a:lnTo>
                      <a:pt x="4236" y="366"/>
                    </a:lnTo>
                    <a:lnTo>
                      <a:pt x="4242" y="360"/>
                    </a:lnTo>
                    <a:lnTo>
                      <a:pt x="4248" y="360"/>
                    </a:lnTo>
                    <a:lnTo>
                      <a:pt x="4254" y="366"/>
                    </a:lnTo>
                    <a:lnTo>
                      <a:pt x="4266" y="372"/>
                    </a:lnTo>
                    <a:lnTo>
                      <a:pt x="4284" y="372"/>
                    </a:lnTo>
                    <a:lnTo>
                      <a:pt x="4290" y="366"/>
                    </a:lnTo>
                    <a:lnTo>
                      <a:pt x="4290" y="360"/>
                    </a:lnTo>
                    <a:lnTo>
                      <a:pt x="4284" y="354"/>
                    </a:lnTo>
                    <a:lnTo>
                      <a:pt x="4338" y="372"/>
                    </a:lnTo>
                    <a:lnTo>
                      <a:pt x="4344" y="378"/>
                    </a:lnTo>
                    <a:lnTo>
                      <a:pt x="4350" y="390"/>
                    </a:lnTo>
                    <a:lnTo>
                      <a:pt x="4374" y="390"/>
                    </a:lnTo>
                    <a:lnTo>
                      <a:pt x="4410" y="378"/>
                    </a:lnTo>
                    <a:lnTo>
                      <a:pt x="4440" y="372"/>
                    </a:lnTo>
                    <a:lnTo>
                      <a:pt x="4476" y="372"/>
                    </a:lnTo>
                    <a:lnTo>
                      <a:pt x="4494" y="366"/>
                    </a:lnTo>
                    <a:lnTo>
                      <a:pt x="4506" y="360"/>
                    </a:lnTo>
                    <a:lnTo>
                      <a:pt x="4524" y="342"/>
                    </a:lnTo>
                    <a:lnTo>
                      <a:pt x="4464" y="342"/>
                    </a:lnTo>
                    <a:lnTo>
                      <a:pt x="4470" y="336"/>
                    </a:lnTo>
                    <a:lnTo>
                      <a:pt x="4470" y="330"/>
                    </a:lnTo>
                    <a:lnTo>
                      <a:pt x="4416" y="330"/>
                    </a:lnTo>
                    <a:lnTo>
                      <a:pt x="4362" y="318"/>
                    </a:lnTo>
                    <a:lnTo>
                      <a:pt x="4380" y="300"/>
                    </a:lnTo>
                    <a:lnTo>
                      <a:pt x="4440" y="318"/>
                    </a:lnTo>
                    <a:lnTo>
                      <a:pt x="4452" y="318"/>
                    </a:lnTo>
                    <a:lnTo>
                      <a:pt x="4488" y="312"/>
                    </a:lnTo>
                    <a:lnTo>
                      <a:pt x="4566" y="312"/>
                    </a:lnTo>
                    <a:lnTo>
                      <a:pt x="4578" y="300"/>
                    </a:lnTo>
                    <a:lnTo>
                      <a:pt x="4578" y="288"/>
                    </a:lnTo>
                    <a:lnTo>
                      <a:pt x="4584" y="288"/>
                    </a:lnTo>
                    <a:lnTo>
                      <a:pt x="4590" y="282"/>
                    </a:lnTo>
                    <a:lnTo>
                      <a:pt x="4608" y="282"/>
                    </a:lnTo>
                    <a:lnTo>
                      <a:pt x="4626" y="276"/>
                    </a:lnTo>
                    <a:lnTo>
                      <a:pt x="4662" y="276"/>
                    </a:lnTo>
                    <a:lnTo>
                      <a:pt x="4680" y="270"/>
                    </a:lnTo>
                    <a:lnTo>
                      <a:pt x="4710" y="270"/>
                    </a:lnTo>
                    <a:lnTo>
                      <a:pt x="4722" y="264"/>
                    </a:lnTo>
                    <a:lnTo>
                      <a:pt x="4728" y="264"/>
                    </a:lnTo>
                    <a:lnTo>
                      <a:pt x="4704" y="246"/>
                    </a:lnTo>
                    <a:lnTo>
                      <a:pt x="4746" y="246"/>
                    </a:lnTo>
                    <a:lnTo>
                      <a:pt x="4770" y="240"/>
                    </a:lnTo>
                    <a:lnTo>
                      <a:pt x="4782" y="234"/>
                    </a:lnTo>
                    <a:lnTo>
                      <a:pt x="4776" y="228"/>
                    </a:lnTo>
                    <a:lnTo>
                      <a:pt x="4770" y="228"/>
                    </a:lnTo>
                    <a:lnTo>
                      <a:pt x="4758" y="222"/>
                    </a:lnTo>
                    <a:lnTo>
                      <a:pt x="4746" y="222"/>
                    </a:lnTo>
                    <a:lnTo>
                      <a:pt x="4734" y="216"/>
                    </a:lnTo>
                    <a:lnTo>
                      <a:pt x="4686" y="216"/>
                    </a:lnTo>
                    <a:lnTo>
                      <a:pt x="4674" y="210"/>
                    </a:lnTo>
                    <a:lnTo>
                      <a:pt x="4662" y="210"/>
                    </a:lnTo>
                    <a:lnTo>
                      <a:pt x="4662" y="204"/>
                    </a:lnTo>
                    <a:lnTo>
                      <a:pt x="4674" y="198"/>
                    </a:lnTo>
                    <a:lnTo>
                      <a:pt x="4686" y="198"/>
                    </a:lnTo>
                    <a:lnTo>
                      <a:pt x="4704" y="192"/>
                    </a:lnTo>
                    <a:lnTo>
                      <a:pt x="4716" y="186"/>
                    </a:lnTo>
                    <a:lnTo>
                      <a:pt x="4764" y="186"/>
                    </a:lnTo>
                    <a:lnTo>
                      <a:pt x="4782" y="192"/>
                    </a:lnTo>
                    <a:lnTo>
                      <a:pt x="4860" y="192"/>
                    </a:lnTo>
                    <a:lnTo>
                      <a:pt x="4878" y="186"/>
                    </a:lnTo>
                    <a:lnTo>
                      <a:pt x="4902" y="186"/>
                    </a:lnTo>
                    <a:lnTo>
                      <a:pt x="4896" y="180"/>
                    </a:lnTo>
                    <a:lnTo>
                      <a:pt x="4878" y="180"/>
                    </a:lnTo>
                    <a:lnTo>
                      <a:pt x="4866" y="174"/>
                    </a:lnTo>
                    <a:lnTo>
                      <a:pt x="4872" y="168"/>
                    </a:lnTo>
                    <a:lnTo>
                      <a:pt x="4902" y="162"/>
                    </a:lnTo>
                    <a:lnTo>
                      <a:pt x="4944" y="168"/>
                    </a:lnTo>
                    <a:lnTo>
                      <a:pt x="4974" y="174"/>
                    </a:lnTo>
                    <a:lnTo>
                      <a:pt x="4986" y="174"/>
                    </a:lnTo>
                    <a:lnTo>
                      <a:pt x="4992" y="168"/>
                    </a:lnTo>
                    <a:lnTo>
                      <a:pt x="4992" y="150"/>
                    </a:lnTo>
                    <a:lnTo>
                      <a:pt x="5070" y="156"/>
                    </a:lnTo>
                    <a:lnTo>
                      <a:pt x="5070" y="132"/>
                    </a:lnTo>
                    <a:lnTo>
                      <a:pt x="5082" y="132"/>
                    </a:lnTo>
                    <a:lnTo>
                      <a:pt x="5094" y="138"/>
                    </a:lnTo>
                    <a:lnTo>
                      <a:pt x="5112" y="138"/>
                    </a:lnTo>
                    <a:lnTo>
                      <a:pt x="5136" y="126"/>
                    </a:lnTo>
                    <a:lnTo>
                      <a:pt x="5148" y="126"/>
                    </a:lnTo>
                    <a:lnTo>
                      <a:pt x="5154" y="120"/>
                    </a:lnTo>
                    <a:lnTo>
                      <a:pt x="5172" y="120"/>
                    </a:lnTo>
                    <a:lnTo>
                      <a:pt x="5208" y="114"/>
                    </a:lnTo>
                    <a:lnTo>
                      <a:pt x="5256" y="102"/>
                    </a:lnTo>
                    <a:lnTo>
                      <a:pt x="5298" y="96"/>
                    </a:lnTo>
                    <a:lnTo>
                      <a:pt x="5322" y="90"/>
                    </a:lnTo>
                    <a:lnTo>
                      <a:pt x="5340" y="90"/>
                    </a:lnTo>
                    <a:lnTo>
                      <a:pt x="5346" y="84"/>
                    </a:lnTo>
                    <a:lnTo>
                      <a:pt x="5238" y="84"/>
                    </a:lnTo>
                    <a:lnTo>
                      <a:pt x="5214" y="96"/>
                    </a:lnTo>
                    <a:lnTo>
                      <a:pt x="5142" y="96"/>
                    </a:lnTo>
                    <a:lnTo>
                      <a:pt x="5226" y="90"/>
                    </a:lnTo>
                    <a:lnTo>
                      <a:pt x="5220" y="78"/>
                    </a:lnTo>
                    <a:lnTo>
                      <a:pt x="5268" y="84"/>
                    </a:lnTo>
                    <a:lnTo>
                      <a:pt x="5274" y="78"/>
                    </a:lnTo>
                    <a:lnTo>
                      <a:pt x="5286" y="72"/>
                    </a:lnTo>
                    <a:lnTo>
                      <a:pt x="5358" y="72"/>
                    </a:lnTo>
                    <a:lnTo>
                      <a:pt x="5406" y="66"/>
                    </a:lnTo>
                    <a:lnTo>
                      <a:pt x="5454" y="66"/>
                    </a:lnTo>
                    <a:lnTo>
                      <a:pt x="5484" y="60"/>
                    </a:lnTo>
                    <a:lnTo>
                      <a:pt x="5496" y="60"/>
                    </a:lnTo>
                    <a:lnTo>
                      <a:pt x="5514" y="54"/>
                    </a:lnTo>
                    <a:lnTo>
                      <a:pt x="5532" y="54"/>
                    </a:lnTo>
                    <a:lnTo>
                      <a:pt x="5550" y="48"/>
                    </a:lnTo>
                    <a:lnTo>
                      <a:pt x="5562" y="42"/>
                    </a:lnTo>
                    <a:lnTo>
                      <a:pt x="5574" y="42"/>
                    </a:lnTo>
                    <a:lnTo>
                      <a:pt x="5574" y="36"/>
                    </a:lnTo>
                    <a:close/>
                    <a:moveTo>
                      <a:pt x="4032" y="966"/>
                    </a:moveTo>
                    <a:lnTo>
                      <a:pt x="4086" y="966"/>
                    </a:lnTo>
                    <a:lnTo>
                      <a:pt x="4134" y="942"/>
                    </a:lnTo>
                    <a:lnTo>
                      <a:pt x="4140" y="930"/>
                    </a:lnTo>
                    <a:lnTo>
                      <a:pt x="4134" y="918"/>
                    </a:lnTo>
                    <a:lnTo>
                      <a:pt x="4134" y="912"/>
                    </a:lnTo>
                    <a:lnTo>
                      <a:pt x="4122" y="906"/>
                    </a:lnTo>
                    <a:lnTo>
                      <a:pt x="4074" y="906"/>
                    </a:lnTo>
                    <a:lnTo>
                      <a:pt x="4062" y="912"/>
                    </a:lnTo>
                    <a:lnTo>
                      <a:pt x="4050" y="912"/>
                    </a:lnTo>
                    <a:lnTo>
                      <a:pt x="4026" y="924"/>
                    </a:lnTo>
                    <a:lnTo>
                      <a:pt x="4014" y="936"/>
                    </a:lnTo>
                    <a:lnTo>
                      <a:pt x="4002" y="942"/>
                    </a:lnTo>
                    <a:lnTo>
                      <a:pt x="4002" y="954"/>
                    </a:lnTo>
                    <a:lnTo>
                      <a:pt x="4014" y="960"/>
                    </a:lnTo>
                    <a:lnTo>
                      <a:pt x="4032" y="966"/>
                    </a:lnTo>
                    <a:close/>
                    <a:moveTo>
                      <a:pt x="4014" y="840"/>
                    </a:moveTo>
                    <a:lnTo>
                      <a:pt x="4002" y="840"/>
                    </a:lnTo>
                    <a:lnTo>
                      <a:pt x="3990" y="846"/>
                    </a:lnTo>
                    <a:lnTo>
                      <a:pt x="3984" y="852"/>
                    </a:lnTo>
                    <a:lnTo>
                      <a:pt x="3972" y="852"/>
                    </a:lnTo>
                    <a:lnTo>
                      <a:pt x="3990" y="852"/>
                    </a:lnTo>
                    <a:lnTo>
                      <a:pt x="4008" y="846"/>
                    </a:lnTo>
                    <a:lnTo>
                      <a:pt x="4026" y="846"/>
                    </a:lnTo>
                    <a:lnTo>
                      <a:pt x="4044" y="840"/>
                    </a:lnTo>
                    <a:lnTo>
                      <a:pt x="4050" y="834"/>
                    </a:lnTo>
                    <a:lnTo>
                      <a:pt x="4056" y="834"/>
                    </a:lnTo>
                    <a:lnTo>
                      <a:pt x="4068" y="822"/>
                    </a:lnTo>
                    <a:lnTo>
                      <a:pt x="4050" y="822"/>
                    </a:lnTo>
                    <a:lnTo>
                      <a:pt x="4044" y="828"/>
                    </a:lnTo>
                    <a:lnTo>
                      <a:pt x="4032" y="828"/>
                    </a:lnTo>
                    <a:lnTo>
                      <a:pt x="4020" y="834"/>
                    </a:lnTo>
                    <a:lnTo>
                      <a:pt x="4014" y="840"/>
                    </a:lnTo>
                    <a:close/>
                    <a:moveTo>
                      <a:pt x="4122" y="822"/>
                    </a:moveTo>
                    <a:lnTo>
                      <a:pt x="4104" y="822"/>
                    </a:lnTo>
                    <a:lnTo>
                      <a:pt x="4098" y="828"/>
                    </a:lnTo>
                    <a:lnTo>
                      <a:pt x="4098" y="840"/>
                    </a:lnTo>
                    <a:lnTo>
                      <a:pt x="4104" y="846"/>
                    </a:lnTo>
                    <a:lnTo>
                      <a:pt x="4110" y="840"/>
                    </a:lnTo>
                    <a:lnTo>
                      <a:pt x="4116" y="840"/>
                    </a:lnTo>
                    <a:lnTo>
                      <a:pt x="4128" y="828"/>
                    </a:lnTo>
                    <a:lnTo>
                      <a:pt x="4122" y="822"/>
                    </a:lnTo>
                    <a:close/>
                    <a:moveTo>
                      <a:pt x="3528" y="1062"/>
                    </a:moveTo>
                    <a:lnTo>
                      <a:pt x="3522" y="1062"/>
                    </a:lnTo>
                    <a:lnTo>
                      <a:pt x="3504" y="1080"/>
                    </a:lnTo>
                    <a:lnTo>
                      <a:pt x="3504" y="1086"/>
                    </a:lnTo>
                    <a:lnTo>
                      <a:pt x="3510" y="1092"/>
                    </a:lnTo>
                    <a:lnTo>
                      <a:pt x="3528" y="1092"/>
                    </a:lnTo>
                    <a:lnTo>
                      <a:pt x="3534" y="1086"/>
                    </a:lnTo>
                    <a:lnTo>
                      <a:pt x="3540" y="1074"/>
                    </a:lnTo>
                    <a:lnTo>
                      <a:pt x="3540" y="1068"/>
                    </a:lnTo>
                    <a:lnTo>
                      <a:pt x="3534" y="1062"/>
                    </a:lnTo>
                    <a:lnTo>
                      <a:pt x="3528" y="1062"/>
                    </a:lnTo>
                    <a:close/>
                    <a:moveTo>
                      <a:pt x="3588" y="1062"/>
                    </a:moveTo>
                    <a:lnTo>
                      <a:pt x="3582" y="1062"/>
                    </a:lnTo>
                    <a:lnTo>
                      <a:pt x="3576" y="1068"/>
                    </a:lnTo>
                    <a:lnTo>
                      <a:pt x="3576" y="1080"/>
                    </a:lnTo>
                    <a:lnTo>
                      <a:pt x="3582" y="1086"/>
                    </a:lnTo>
                    <a:lnTo>
                      <a:pt x="3594" y="1086"/>
                    </a:lnTo>
                    <a:lnTo>
                      <a:pt x="3600" y="1080"/>
                    </a:lnTo>
                    <a:lnTo>
                      <a:pt x="3600" y="1068"/>
                    </a:lnTo>
                    <a:lnTo>
                      <a:pt x="3588" y="1062"/>
                    </a:lnTo>
                    <a:close/>
                    <a:moveTo>
                      <a:pt x="3756" y="1242"/>
                    </a:moveTo>
                    <a:lnTo>
                      <a:pt x="3744" y="1248"/>
                    </a:lnTo>
                    <a:lnTo>
                      <a:pt x="3744" y="1260"/>
                    </a:lnTo>
                    <a:lnTo>
                      <a:pt x="3750" y="1266"/>
                    </a:lnTo>
                    <a:lnTo>
                      <a:pt x="3762" y="1272"/>
                    </a:lnTo>
                    <a:lnTo>
                      <a:pt x="3768" y="1272"/>
                    </a:lnTo>
                    <a:lnTo>
                      <a:pt x="3786" y="1254"/>
                    </a:lnTo>
                    <a:lnTo>
                      <a:pt x="3786" y="1242"/>
                    </a:lnTo>
                    <a:lnTo>
                      <a:pt x="3780" y="1236"/>
                    </a:lnTo>
                    <a:lnTo>
                      <a:pt x="3768" y="1236"/>
                    </a:lnTo>
                    <a:lnTo>
                      <a:pt x="3756" y="1242"/>
                    </a:lnTo>
                    <a:close/>
                    <a:moveTo>
                      <a:pt x="3984" y="2532"/>
                    </a:moveTo>
                    <a:lnTo>
                      <a:pt x="3948" y="2520"/>
                    </a:lnTo>
                    <a:lnTo>
                      <a:pt x="3942" y="2514"/>
                    </a:lnTo>
                    <a:lnTo>
                      <a:pt x="3936" y="2514"/>
                    </a:lnTo>
                    <a:lnTo>
                      <a:pt x="3924" y="2526"/>
                    </a:lnTo>
                    <a:lnTo>
                      <a:pt x="3930" y="2532"/>
                    </a:lnTo>
                    <a:lnTo>
                      <a:pt x="3942" y="2538"/>
                    </a:lnTo>
                    <a:lnTo>
                      <a:pt x="3948" y="2544"/>
                    </a:lnTo>
                    <a:lnTo>
                      <a:pt x="3954" y="2544"/>
                    </a:lnTo>
                    <a:lnTo>
                      <a:pt x="3960" y="2550"/>
                    </a:lnTo>
                    <a:lnTo>
                      <a:pt x="3996" y="2550"/>
                    </a:lnTo>
                    <a:lnTo>
                      <a:pt x="4008" y="2556"/>
                    </a:lnTo>
                    <a:lnTo>
                      <a:pt x="4020" y="2556"/>
                    </a:lnTo>
                    <a:lnTo>
                      <a:pt x="4038" y="2538"/>
                    </a:lnTo>
                    <a:lnTo>
                      <a:pt x="4008" y="2538"/>
                    </a:lnTo>
                    <a:lnTo>
                      <a:pt x="3984" y="2532"/>
                    </a:lnTo>
                    <a:close/>
                    <a:moveTo>
                      <a:pt x="4098" y="2280"/>
                    </a:moveTo>
                    <a:lnTo>
                      <a:pt x="4092" y="2280"/>
                    </a:lnTo>
                    <a:lnTo>
                      <a:pt x="4086" y="2274"/>
                    </a:lnTo>
                    <a:lnTo>
                      <a:pt x="4050" y="2274"/>
                    </a:lnTo>
                    <a:lnTo>
                      <a:pt x="4032" y="2268"/>
                    </a:lnTo>
                    <a:lnTo>
                      <a:pt x="3996" y="2268"/>
                    </a:lnTo>
                    <a:lnTo>
                      <a:pt x="4002" y="2274"/>
                    </a:lnTo>
                    <a:lnTo>
                      <a:pt x="4008" y="2274"/>
                    </a:lnTo>
                    <a:lnTo>
                      <a:pt x="4014" y="2280"/>
                    </a:lnTo>
                    <a:lnTo>
                      <a:pt x="4026" y="2286"/>
                    </a:lnTo>
                    <a:lnTo>
                      <a:pt x="4032" y="2286"/>
                    </a:lnTo>
                    <a:lnTo>
                      <a:pt x="4032" y="2304"/>
                    </a:lnTo>
                    <a:lnTo>
                      <a:pt x="4044" y="2304"/>
                    </a:lnTo>
                    <a:lnTo>
                      <a:pt x="4080" y="2310"/>
                    </a:lnTo>
                    <a:lnTo>
                      <a:pt x="4128" y="2316"/>
                    </a:lnTo>
                    <a:lnTo>
                      <a:pt x="4164" y="2316"/>
                    </a:lnTo>
                    <a:lnTo>
                      <a:pt x="4170" y="2310"/>
                    </a:lnTo>
                    <a:lnTo>
                      <a:pt x="4170" y="2304"/>
                    </a:lnTo>
                    <a:lnTo>
                      <a:pt x="4164" y="2304"/>
                    </a:lnTo>
                    <a:lnTo>
                      <a:pt x="4152" y="2292"/>
                    </a:lnTo>
                    <a:lnTo>
                      <a:pt x="4128" y="2286"/>
                    </a:lnTo>
                    <a:lnTo>
                      <a:pt x="4098" y="2280"/>
                    </a:lnTo>
                    <a:close/>
                    <a:moveTo>
                      <a:pt x="4194" y="2550"/>
                    </a:moveTo>
                    <a:lnTo>
                      <a:pt x="4164" y="2550"/>
                    </a:lnTo>
                    <a:lnTo>
                      <a:pt x="4152" y="2556"/>
                    </a:lnTo>
                    <a:lnTo>
                      <a:pt x="4146" y="2562"/>
                    </a:lnTo>
                    <a:lnTo>
                      <a:pt x="4182" y="2526"/>
                    </a:lnTo>
                    <a:lnTo>
                      <a:pt x="4176" y="2520"/>
                    </a:lnTo>
                    <a:lnTo>
                      <a:pt x="4152" y="2520"/>
                    </a:lnTo>
                    <a:lnTo>
                      <a:pt x="4140" y="2526"/>
                    </a:lnTo>
                    <a:lnTo>
                      <a:pt x="4128" y="2538"/>
                    </a:lnTo>
                    <a:lnTo>
                      <a:pt x="4104" y="2574"/>
                    </a:lnTo>
                    <a:lnTo>
                      <a:pt x="4164" y="2568"/>
                    </a:lnTo>
                    <a:lnTo>
                      <a:pt x="4176" y="2568"/>
                    </a:lnTo>
                    <a:lnTo>
                      <a:pt x="4182" y="2562"/>
                    </a:lnTo>
                    <a:lnTo>
                      <a:pt x="4194" y="2562"/>
                    </a:lnTo>
                    <a:lnTo>
                      <a:pt x="4200" y="2556"/>
                    </a:lnTo>
                    <a:lnTo>
                      <a:pt x="4200" y="2550"/>
                    </a:lnTo>
                    <a:lnTo>
                      <a:pt x="4194" y="2550"/>
                    </a:lnTo>
                    <a:close/>
                    <a:moveTo>
                      <a:pt x="4590" y="1962"/>
                    </a:moveTo>
                    <a:lnTo>
                      <a:pt x="4578" y="1974"/>
                    </a:lnTo>
                    <a:lnTo>
                      <a:pt x="4578" y="1980"/>
                    </a:lnTo>
                    <a:lnTo>
                      <a:pt x="4572" y="1986"/>
                    </a:lnTo>
                    <a:lnTo>
                      <a:pt x="4566" y="1986"/>
                    </a:lnTo>
                    <a:lnTo>
                      <a:pt x="4554" y="1974"/>
                    </a:lnTo>
                    <a:lnTo>
                      <a:pt x="4554" y="1962"/>
                    </a:lnTo>
                    <a:lnTo>
                      <a:pt x="4566" y="1962"/>
                    </a:lnTo>
                    <a:lnTo>
                      <a:pt x="4572" y="1956"/>
                    </a:lnTo>
                    <a:lnTo>
                      <a:pt x="4566" y="1932"/>
                    </a:lnTo>
                    <a:lnTo>
                      <a:pt x="4536" y="1926"/>
                    </a:lnTo>
                    <a:lnTo>
                      <a:pt x="4530" y="1926"/>
                    </a:lnTo>
                    <a:lnTo>
                      <a:pt x="4524" y="1932"/>
                    </a:lnTo>
                    <a:lnTo>
                      <a:pt x="4512" y="1938"/>
                    </a:lnTo>
                    <a:lnTo>
                      <a:pt x="4494" y="1944"/>
                    </a:lnTo>
                    <a:lnTo>
                      <a:pt x="4470" y="1956"/>
                    </a:lnTo>
                    <a:lnTo>
                      <a:pt x="4464" y="1962"/>
                    </a:lnTo>
                    <a:lnTo>
                      <a:pt x="4458" y="1962"/>
                    </a:lnTo>
                    <a:lnTo>
                      <a:pt x="4446" y="1968"/>
                    </a:lnTo>
                    <a:lnTo>
                      <a:pt x="4434" y="1968"/>
                    </a:lnTo>
                    <a:lnTo>
                      <a:pt x="4416" y="1974"/>
                    </a:lnTo>
                    <a:lnTo>
                      <a:pt x="4404" y="1974"/>
                    </a:lnTo>
                    <a:lnTo>
                      <a:pt x="4374" y="1998"/>
                    </a:lnTo>
                    <a:lnTo>
                      <a:pt x="4386" y="1974"/>
                    </a:lnTo>
                    <a:lnTo>
                      <a:pt x="4362" y="1956"/>
                    </a:lnTo>
                    <a:lnTo>
                      <a:pt x="4398" y="1968"/>
                    </a:lnTo>
                    <a:lnTo>
                      <a:pt x="4410" y="1956"/>
                    </a:lnTo>
                    <a:lnTo>
                      <a:pt x="4440" y="1950"/>
                    </a:lnTo>
                    <a:lnTo>
                      <a:pt x="4440" y="1932"/>
                    </a:lnTo>
                    <a:lnTo>
                      <a:pt x="4494" y="1932"/>
                    </a:lnTo>
                    <a:lnTo>
                      <a:pt x="4518" y="1920"/>
                    </a:lnTo>
                    <a:lnTo>
                      <a:pt x="4524" y="1914"/>
                    </a:lnTo>
                    <a:lnTo>
                      <a:pt x="4536" y="1908"/>
                    </a:lnTo>
                    <a:lnTo>
                      <a:pt x="4608" y="1908"/>
                    </a:lnTo>
                    <a:lnTo>
                      <a:pt x="4602" y="1902"/>
                    </a:lnTo>
                    <a:lnTo>
                      <a:pt x="4596" y="1902"/>
                    </a:lnTo>
                    <a:lnTo>
                      <a:pt x="4584" y="1896"/>
                    </a:lnTo>
                    <a:lnTo>
                      <a:pt x="4578" y="1890"/>
                    </a:lnTo>
                    <a:lnTo>
                      <a:pt x="4578" y="1866"/>
                    </a:lnTo>
                    <a:lnTo>
                      <a:pt x="4572" y="1866"/>
                    </a:lnTo>
                    <a:lnTo>
                      <a:pt x="4566" y="1872"/>
                    </a:lnTo>
                    <a:lnTo>
                      <a:pt x="4542" y="1872"/>
                    </a:lnTo>
                    <a:lnTo>
                      <a:pt x="4530" y="1878"/>
                    </a:lnTo>
                    <a:lnTo>
                      <a:pt x="4518" y="1878"/>
                    </a:lnTo>
                    <a:lnTo>
                      <a:pt x="4518" y="1866"/>
                    </a:lnTo>
                    <a:lnTo>
                      <a:pt x="4512" y="1860"/>
                    </a:lnTo>
                    <a:lnTo>
                      <a:pt x="4452" y="1878"/>
                    </a:lnTo>
                    <a:lnTo>
                      <a:pt x="4458" y="1848"/>
                    </a:lnTo>
                    <a:lnTo>
                      <a:pt x="4410" y="1860"/>
                    </a:lnTo>
                    <a:lnTo>
                      <a:pt x="4416" y="1854"/>
                    </a:lnTo>
                    <a:lnTo>
                      <a:pt x="4422" y="1842"/>
                    </a:lnTo>
                    <a:lnTo>
                      <a:pt x="4440" y="1824"/>
                    </a:lnTo>
                    <a:lnTo>
                      <a:pt x="4446" y="1812"/>
                    </a:lnTo>
                    <a:lnTo>
                      <a:pt x="4446" y="1800"/>
                    </a:lnTo>
                    <a:lnTo>
                      <a:pt x="4434" y="1800"/>
                    </a:lnTo>
                    <a:lnTo>
                      <a:pt x="4422" y="1794"/>
                    </a:lnTo>
                    <a:lnTo>
                      <a:pt x="4398" y="1794"/>
                    </a:lnTo>
                    <a:lnTo>
                      <a:pt x="4404" y="1770"/>
                    </a:lnTo>
                    <a:lnTo>
                      <a:pt x="4368" y="1770"/>
                    </a:lnTo>
                    <a:lnTo>
                      <a:pt x="4380" y="1752"/>
                    </a:lnTo>
                    <a:lnTo>
                      <a:pt x="4356" y="1728"/>
                    </a:lnTo>
                    <a:lnTo>
                      <a:pt x="4368" y="1728"/>
                    </a:lnTo>
                    <a:lnTo>
                      <a:pt x="4380" y="1734"/>
                    </a:lnTo>
                    <a:lnTo>
                      <a:pt x="4404" y="1734"/>
                    </a:lnTo>
                    <a:lnTo>
                      <a:pt x="4410" y="1728"/>
                    </a:lnTo>
                    <a:lnTo>
                      <a:pt x="4422" y="1722"/>
                    </a:lnTo>
                    <a:lnTo>
                      <a:pt x="4434" y="1710"/>
                    </a:lnTo>
                    <a:lnTo>
                      <a:pt x="4440" y="1710"/>
                    </a:lnTo>
                    <a:lnTo>
                      <a:pt x="4398" y="1686"/>
                    </a:lnTo>
                    <a:lnTo>
                      <a:pt x="4446" y="1656"/>
                    </a:lnTo>
                    <a:lnTo>
                      <a:pt x="4398" y="1632"/>
                    </a:lnTo>
                    <a:lnTo>
                      <a:pt x="4350" y="1638"/>
                    </a:lnTo>
                    <a:lnTo>
                      <a:pt x="4404" y="1614"/>
                    </a:lnTo>
                    <a:lnTo>
                      <a:pt x="4368" y="1608"/>
                    </a:lnTo>
                    <a:lnTo>
                      <a:pt x="4410" y="1584"/>
                    </a:lnTo>
                    <a:lnTo>
                      <a:pt x="4404" y="1560"/>
                    </a:lnTo>
                    <a:lnTo>
                      <a:pt x="4374" y="1560"/>
                    </a:lnTo>
                    <a:lnTo>
                      <a:pt x="4380" y="1554"/>
                    </a:lnTo>
                    <a:lnTo>
                      <a:pt x="4392" y="1530"/>
                    </a:lnTo>
                    <a:lnTo>
                      <a:pt x="4374" y="1494"/>
                    </a:lnTo>
                    <a:lnTo>
                      <a:pt x="4362" y="1494"/>
                    </a:lnTo>
                    <a:lnTo>
                      <a:pt x="4374" y="1470"/>
                    </a:lnTo>
                    <a:lnTo>
                      <a:pt x="4362" y="1476"/>
                    </a:lnTo>
                    <a:lnTo>
                      <a:pt x="4356" y="1482"/>
                    </a:lnTo>
                    <a:lnTo>
                      <a:pt x="4344" y="1488"/>
                    </a:lnTo>
                    <a:lnTo>
                      <a:pt x="4332" y="1500"/>
                    </a:lnTo>
                    <a:lnTo>
                      <a:pt x="4332" y="1518"/>
                    </a:lnTo>
                    <a:lnTo>
                      <a:pt x="4302" y="1506"/>
                    </a:lnTo>
                    <a:lnTo>
                      <a:pt x="4308" y="1542"/>
                    </a:lnTo>
                    <a:lnTo>
                      <a:pt x="4284" y="1542"/>
                    </a:lnTo>
                    <a:lnTo>
                      <a:pt x="4272" y="1560"/>
                    </a:lnTo>
                    <a:lnTo>
                      <a:pt x="4278" y="1572"/>
                    </a:lnTo>
                    <a:lnTo>
                      <a:pt x="4254" y="1572"/>
                    </a:lnTo>
                    <a:lnTo>
                      <a:pt x="4230" y="1614"/>
                    </a:lnTo>
                    <a:lnTo>
                      <a:pt x="4218" y="1614"/>
                    </a:lnTo>
                    <a:lnTo>
                      <a:pt x="4236" y="1578"/>
                    </a:lnTo>
                    <a:lnTo>
                      <a:pt x="4224" y="1566"/>
                    </a:lnTo>
                    <a:lnTo>
                      <a:pt x="4212" y="1566"/>
                    </a:lnTo>
                    <a:lnTo>
                      <a:pt x="4194" y="1584"/>
                    </a:lnTo>
                    <a:lnTo>
                      <a:pt x="4182" y="1590"/>
                    </a:lnTo>
                    <a:lnTo>
                      <a:pt x="4176" y="1596"/>
                    </a:lnTo>
                    <a:lnTo>
                      <a:pt x="4164" y="1602"/>
                    </a:lnTo>
                    <a:lnTo>
                      <a:pt x="4158" y="1608"/>
                    </a:lnTo>
                    <a:lnTo>
                      <a:pt x="4146" y="1614"/>
                    </a:lnTo>
                    <a:lnTo>
                      <a:pt x="4140" y="1620"/>
                    </a:lnTo>
                    <a:lnTo>
                      <a:pt x="4116" y="1632"/>
                    </a:lnTo>
                    <a:lnTo>
                      <a:pt x="4110" y="1638"/>
                    </a:lnTo>
                    <a:lnTo>
                      <a:pt x="4116" y="1614"/>
                    </a:lnTo>
                    <a:lnTo>
                      <a:pt x="4116" y="1596"/>
                    </a:lnTo>
                    <a:lnTo>
                      <a:pt x="4080" y="1632"/>
                    </a:lnTo>
                    <a:lnTo>
                      <a:pt x="4014" y="1644"/>
                    </a:lnTo>
                    <a:lnTo>
                      <a:pt x="4074" y="1626"/>
                    </a:lnTo>
                    <a:lnTo>
                      <a:pt x="4080" y="1620"/>
                    </a:lnTo>
                    <a:lnTo>
                      <a:pt x="4092" y="1596"/>
                    </a:lnTo>
                    <a:lnTo>
                      <a:pt x="4098" y="1590"/>
                    </a:lnTo>
                    <a:lnTo>
                      <a:pt x="4098" y="1578"/>
                    </a:lnTo>
                    <a:lnTo>
                      <a:pt x="4092" y="1572"/>
                    </a:lnTo>
                    <a:lnTo>
                      <a:pt x="4050" y="1572"/>
                    </a:lnTo>
                    <a:lnTo>
                      <a:pt x="4038" y="1578"/>
                    </a:lnTo>
                    <a:lnTo>
                      <a:pt x="4032" y="1578"/>
                    </a:lnTo>
                    <a:lnTo>
                      <a:pt x="4020" y="1584"/>
                    </a:lnTo>
                    <a:lnTo>
                      <a:pt x="4002" y="1584"/>
                    </a:lnTo>
                    <a:lnTo>
                      <a:pt x="4002" y="1578"/>
                    </a:lnTo>
                    <a:lnTo>
                      <a:pt x="4008" y="1572"/>
                    </a:lnTo>
                    <a:lnTo>
                      <a:pt x="4020" y="1566"/>
                    </a:lnTo>
                    <a:lnTo>
                      <a:pt x="4026" y="1560"/>
                    </a:lnTo>
                    <a:lnTo>
                      <a:pt x="4032" y="1560"/>
                    </a:lnTo>
                    <a:lnTo>
                      <a:pt x="4032" y="1572"/>
                    </a:lnTo>
                    <a:lnTo>
                      <a:pt x="4050" y="1560"/>
                    </a:lnTo>
                    <a:lnTo>
                      <a:pt x="4044" y="1536"/>
                    </a:lnTo>
                    <a:lnTo>
                      <a:pt x="4050" y="1530"/>
                    </a:lnTo>
                    <a:lnTo>
                      <a:pt x="4062" y="1524"/>
                    </a:lnTo>
                    <a:lnTo>
                      <a:pt x="4074" y="1512"/>
                    </a:lnTo>
                    <a:lnTo>
                      <a:pt x="4074" y="1506"/>
                    </a:lnTo>
                    <a:lnTo>
                      <a:pt x="4068" y="1500"/>
                    </a:lnTo>
                    <a:lnTo>
                      <a:pt x="4056" y="1494"/>
                    </a:lnTo>
                    <a:lnTo>
                      <a:pt x="4044" y="1494"/>
                    </a:lnTo>
                    <a:lnTo>
                      <a:pt x="4032" y="1488"/>
                    </a:lnTo>
                    <a:lnTo>
                      <a:pt x="4014" y="1488"/>
                    </a:lnTo>
                    <a:lnTo>
                      <a:pt x="4044" y="1488"/>
                    </a:lnTo>
                    <a:lnTo>
                      <a:pt x="4056" y="1482"/>
                    </a:lnTo>
                    <a:lnTo>
                      <a:pt x="4074" y="1482"/>
                    </a:lnTo>
                    <a:lnTo>
                      <a:pt x="4086" y="1470"/>
                    </a:lnTo>
                    <a:lnTo>
                      <a:pt x="4098" y="1446"/>
                    </a:lnTo>
                    <a:lnTo>
                      <a:pt x="4104" y="1440"/>
                    </a:lnTo>
                    <a:lnTo>
                      <a:pt x="4110" y="1440"/>
                    </a:lnTo>
                    <a:lnTo>
                      <a:pt x="4122" y="1434"/>
                    </a:lnTo>
                    <a:lnTo>
                      <a:pt x="4128" y="1434"/>
                    </a:lnTo>
                    <a:lnTo>
                      <a:pt x="4134" y="1428"/>
                    </a:lnTo>
                    <a:lnTo>
                      <a:pt x="4122" y="1416"/>
                    </a:lnTo>
                    <a:lnTo>
                      <a:pt x="4110" y="1422"/>
                    </a:lnTo>
                    <a:lnTo>
                      <a:pt x="4098" y="1434"/>
                    </a:lnTo>
                    <a:lnTo>
                      <a:pt x="4092" y="1404"/>
                    </a:lnTo>
                    <a:lnTo>
                      <a:pt x="4068" y="1404"/>
                    </a:lnTo>
                    <a:lnTo>
                      <a:pt x="4050" y="1410"/>
                    </a:lnTo>
                    <a:lnTo>
                      <a:pt x="4026" y="1410"/>
                    </a:lnTo>
                    <a:lnTo>
                      <a:pt x="4020" y="1404"/>
                    </a:lnTo>
                    <a:lnTo>
                      <a:pt x="4020" y="1386"/>
                    </a:lnTo>
                    <a:lnTo>
                      <a:pt x="4038" y="1368"/>
                    </a:lnTo>
                    <a:lnTo>
                      <a:pt x="4032" y="1362"/>
                    </a:lnTo>
                    <a:lnTo>
                      <a:pt x="4014" y="1362"/>
                    </a:lnTo>
                    <a:lnTo>
                      <a:pt x="4008" y="1368"/>
                    </a:lnTo>
                    <a:lnTo>
                      <a:pt x="4020" y="1344"/>
                    </a:lnTo>
                    <a:lnTo>
                      <a:pt x="3984" y="1350"/>
                    </a:lnTo>
                    <a:lnTo>
                      <a:pt x="3984" y="1326"/>
                    </a:lnTo>
                    <a:lnTo>
                      <a:pt x="3978" y="1314"/>
                    </a:lnTo>
                    <a:lnTo>
                      <a:pt x="3972" y="1308"/>
                    </a:lnTo>
                    <a:lnTo>
                      <a:pt x="3948" y="1308"/>
                    </a:lnTo>
                    <a:lnTo>
                      <a:pt x="3930" y="1314"/>
                    </a:lnTo>
                    <a:lnTo>
                      <a:pt x="3906" y="1326"/>
                    </a:lnTo>
                    <a:lnTo>
                      <a:pt x="3900" y="1332"/>
                    </a:lnTo>
                    <a:lnTo>
                      <a:pt x="3894" y="1332"/>
                    </a:lnTo>
                    <a:lnTo>
                      <a:pt x="3888" y="1326"/>
                    </a:lnTo>
                    <a:lnTo>
                      <a:pt x="3876" y="1320"/>
                    </a:lnTo>
                    <a:lnTo>
                      <a:pt x="3864" y="1320"/>
                    </a:lnTo>
                    <a:lnTo>
                      <a:pt x="3852" y="1326"/>
                    </a:lnTo>
                    <a:lnTo>
                      <a:pt x="3846" y="1326"/>
                    </a:lnTo>
                    <a:lnTo>
                      <a:pt x="3834" y="1332"/>
                    </a:lnTo>
                    <a:lnTo>
                      <a:pt x="3822" y="1326"/>
                    </a:lnTo>
                    <a:lnTo>
                      <a:pt x="3762" y="1302"/>
                    </a:lnTo>
                    <a:lnTo>
                      <a:pt x="3738" y="1302"/>
                    </a:lnTo>
                    <a:lnTo>
                      <a:pt x="3714" y="1314"/>
                    </a:lnTo>
                    <a:lnTo>
                      <a:pt x="3708" y="1326"/>
                    </a:lnTo>
                    <a:lnTo>
                      <a:pt x="3702" y="1326"/>
                    </a:lnTo>
                    <a:lnTo>
                      <a:pt x="3684" y="1344"/>
                    </a:lnTo>
                    <a:lnTo>
                      <a:pt x="3684" y="1350"/>
                    </a:lnTo>
                    <a:lnTo>
                      <a:pt x="3696" y="1356"/>
                    </a:lnTo>
                    <a:lnTo>
                      <a:pt x="3702" y="1362"/>
                    </a:lnTo>
                    <a:lnTo>
                      <a:pt x="3708" y="1374"/>
                    </a:lnTo>
                    <a:lnTo>
                      <a:pt x="3708" y="1380"/>
                    </a:lnTo>
                    <a:lnTo>
                      <a:pt x="3702" y="1386"/>
                    </a:lnTo>
                    <a:lnTo>
                      <a:pt x="3690" y="1392"/>
                    </a:lnTo>
                    <a:lnTo>
                      <a:pt x="3672" y="1410"/>
                    </a:lnTo>
                    <a:lnTo>
                      <a:pt x="3660" y="1416"/>
                    </a:lnTo>
                    <a:lnTo>
                      <a:pt x="3636" y="1422"/>
                    </a:lnTo>
                    <a:lnTo>
                      <a:pt x="3660" y="1440"/>
                    </a:lnTo>
                    <a:lnTo>
                      <a:pt x="3654" y="1446"/>
                    </a:lnTo>
                    <a:lnTo>
                      <a:pt x="3642" y="1446"/>
                    </a:lnTo>
                    <a:lnTo>
                      <a:pt x="3636" y="1452"/>
                    </a:lnTo>
                    <a:lnTo>
                      <a:pt x="3636" y="1470"/>
                    </a:lnTo>
                    <a:lnTo>
                      <a:pt x="3642" y="1482"/>
                    </a:lnTo>
                    <a:lnTo>
                      <a:pt x="3642" y="1488"/>
                    </a:lnTo>
                    <a:lnTo>
                      <a:pt x="3636" y="1500"/>
                    </a:lnTo>
                    <a:lnTo>
                      <a:pt x="3624" y="1506"/>
                    </a:lnTo>
                    <a:lnTo>
                      <a:pt x="3618" y="1512"/>
                    </a:lnTo>
                    <a:lnTo>
                      <a:pt x="3606" y="1512"/>
                    </a:lnTo>
                    <a:lnTo>
                      <a:pt x="3582" y="1524"/>
                    </a:lnTo>
                    <a:lnTo>
                      <a:pt x="3576" y="1536"/>
                    </a:lnTo>
                    <a:lnTo>
                      <a:pt x="3576" y="1548"/>
                    </a:lnTo>
                    <a:lnTo>
                      <a:pt x="3570" y="1548"/>
                    </a:lnTo>
                    <a:lnTo>
                      <a:pt x="3564" y="1554"/>
                    </a:lnTo>
                    <a:lnTo>
                      <a:pt x="3552" y="1554"/>
                    </a:lnTo>
                    <a:lnTo>
                      <a:pt x="3540" y="1560"/>
                    </a:lnTo>
                    <a:lnTo>
                      <a:pt x="3534" y="1566"/>
                    </a:lnTo>
                    <a:lnTo>
                      <a:pt x="3522" y="1572"/>
                    </a:lnTo>
                    <a:lnTo>
                      <a:pt x="3504" y="1590"/>
                    </a:lnTo>
                    <a:lnTo>
                      <a:pt x="3510" y="1596"/>
                    </a:lnTo>
                    <a:lnTo>
                      <a:pt x="3522" y="1602"/>
                    </a:lnTo>
                    <a:lnTo>
                      <a:pt x="3534" y="1614"/>
                    </a:lnTo>
                    <a:lnTo>
                      <a:pt x="3552" y="1620"/>
                    </a:lnTo>
                    <a:lnTo>
                      <a:pt x="3558" y="1632"/>
                    </a:lnTo>
                    <a:lnTo>
                      <a:pt x="3564" y="1638"/>
                    </a:lnTo>
                    <a:lnTo>
                      <a:pt x="3564" y="1662"/>
                    </a:lnTo>
                    <a:lnTo>
                      <a:pt x="3558" y="1698"/>
                    </a:lnTo>
                    <a:lnTo>
                      <a:pt x="3540" y="1746"/>
                    </a:lnTo>
                    <a:lnTo>
                      <a:pt x="3510" y="1776"/>
                    </a:lnTo>
                    <a:lnTo>
                      <a:pt x="3468" y="1800"/>
                    </a:lnTo>
                    <a:lnTo>
                      <a:pt x="3426" y="1830"/>
                    </a:lnTo>
                    <a:lnTo>
                      <a:pt x="3390" y="1854"/>
                    </a:lnTo>
                    <a:lnTo>
                      <a:pt x="3366" y="1860"/>
                    </a:lnTo>
                    <a:lnTo>
                      <a:pt x="3336" y="1860"/>
                    </a:lnTo>
                    <a:lnTo>
                      <a:pt x="3300" y="1866"/>
                    </a:lnTo>
                    <a:lnTo>
                      <a:pt x="3276" y="1872"/>
                    </a:lnTo>
                    <a:lnTo>
                      <a:pt x="3258" y="1878"/>
                    </a:lnTo>
                    <a:lnTo>
                      <a:pt x="3258" y="1902"/>
                    </a:lnTo>
                    <a:lnTo>
                      <a:pt x="3264" y="1914"/>
                    </a:lnTo>
                    <a:lnTo>
                      <a:pt x="3264" y="1926"/>
                    </a:lnTo>
                    <a:lnTo>
                      <a:pt x="3270" y="1938"/>
                    </a:lnTo>
                    <a:lnTo>
                      <a:pt x="3270" y="1950"/>
                    </a:lnTo>
                    <a:lnTo>
                      <a:pt x="3252" y="1968"/>
                    </a:lnTo>
                    <a:lnTo>
                      <a:pt x="3234" y="2004"/>
                    </a:lnTo>
                    <a:lnTo>
                      <a:pt x="3234" y="2076"/>
                    </a:lnTo>
                    <a:lnTo>
                      <a:pt x="3210" y="2088"/>
                    </a:lnTo>
                    <a:lnTo>
                      <a:pt x="3204" y="2094"/>
                    </a:lnTo>
                    <a:lnTo>
                      <a:pt x="3180" y="2106"/>
                    </a:lnTo>
                    <a:lnTo>
                      <a:pt x="3180" y="2142"/>
                    </a:lnTo>
                    <a:lnTo>
                      <a:pt x="3156" y="2166"/>
                    </a:lnTo>
                    <a:lnTo>
                      <a:pt x="3156" y="2154"/>
                    </a:lnTo>
                    <a:lnTo>
                      <a:pt x="3162" y="2148"/>
                    </a:lnTo>
                    <a:lnTo>
                      <a:pt x="3162" y="2142"/>
                    </a:lnTo>
                    <a:lnTo>
                      <a:pt x="3156" y="2130"/>
                    </a:lnTo>
                    <a:lnTo>
                      <a:pt x="3138" y="2130"/>
                    </a:lnTo>
                    <a:lnTo>
                      <a:pt x="3126" y="2136"/>
                    </a:lnTo>
                    <a:lnTo>
                      <a:pt x="3108" y="2154"/>
                    </a:lnTo>
                    <a:lnTo>
                      <a:pt x="3108" y="2166"/>
                    </a:lnTo>
                    <a:lnTo>
                      <a:pt x="3114" y="2178"/>
                    </a:lnTo>
                    <a:lnTo>
                      <a:pt x="3114" y="2190"/>
                    </a:lnTo>
                    <a:lnTo>
                      <a:pt x="3108" y="2196"/>
                    </a:lnTo>
                    <a:lnTo>
                      <a:pt x="3108" y="2178"/>
                    </a:lnTo>
                    <a:lnTo>
                      <a:pt x="3102" y="2166"/>
                    </a:lnTo>
                    <a:lnTo>
                      <a:pt x="3090" y="2154"/>
                    </a:lnTo>
                    <a:lnTo>
                      <a:pt x="3078" y="2154"/>
                    </a:lnTo>
                    <a:lnTo>
                      <a:pt x="3066" y="2160"/>
                    </a:lnTo>
                    <a:lnTo>
                      <a:pt x="3042" y="2160"/>
                    </a:lnTo>
                    <a:lnTo>
                      <a:pt x="3036" y="2166"/>
                    </a:lnTo>
                    <a:lnTo>
                      <a:pt x="3030" y="2166"/>
                    </a:lnTo>
                    <a:lnTo>
                      <a:pt x="3042" y="2160"/>
                    </a:lnTo>
                    <a:lnTo>
                      <a:pt x="3060" y="2142"/>
                    </a:lnTo>
                    <a:lnTo>
                      <a:pt x="3072" y="2136"/>
                    </a:lnTo>
                    <a:lnTo>
                      <a:pt x="3078" y="2124"/>
                    </a:lnTo>
                    <a:lnTo>
                      <a:pt x="3078" y="2118"/>
                    </a:lnTo>
                    <a:lnTo>
                      <a:pt x="3072" y="2106"/>
                    </a:lnTo>
                    <a:lnTo>
                      <a:pt x="3060" y="2100"/>
                    </a:lnTo>
                    <a:lnTo>
                      <a:pt x="3048" y="2088"/>
                    </a:lnTo>
                    <a:lnTo>
                      <a:pt x="3030" y="2088"/>
                    </a:lnTo>
                    <a:lnTo>
                      <a:pt x="3024" y="2082"/>
                    </a:lnTo>
                    <a:lnTo>
                      <a:pt x="3018" y="2082"/>
                    </a:lnTo>
                    <a:lnTo>
                      <a:pt x="3024" y="2082"/>
                    </a:lnTo>
                    <a:lnTo>
                      <a:pt x="3042" y="2064"/>
                    </a:lnTo>
                    <a:lnTo>
                      <a:pt x="3042" y="2058"/>
                    </a:lnTo>
                    <a:lnTo>
                      <a:pt x="3030" y="2034"/>
                    </a:lnTo>
                    <a:lnTo>
                      <a:pt x="3030" y="2028"/>
                    </a:lnTo>
                    <a:lnTo>
                      <a:pt x="3024" y="2016"/>
                    </a:lnTo>
                    <a:lnTo>
                      <a:pt x="3060" y="1992"/>
                    </a:lnTo>
                    <a:lnTo>
                      <a:pt x="3060" y="1968"/>
                    </a:lnTo>
                    <a:lnTo>
                      <a:pt x="3084" y="1956"/>
                    </a:lnTo>
                    <a:lnTo>
                      <a:pt x="3084" y="1914"/>
                    </a:lnTo>
                    <a:lnTo>
                      <a:pt x="3090" y="1914"/>
                    </a:lnTo>
                    <a:lnTo>
                      <a:pt x="3102" y="1902"/>
                    </a:lnTo>
                    <a:lnTo>
                      <a:pt x="3114" y="1896"/>
                    </a:lnTo>
                    <a:lnTo>
                      <a:pt x="3132" y="1878"/>
                    </a:lnTo>
                    <a:lnTo>
                      <a:pt x="3126" y="1866"/>
                    </a:lnTo>
                    <a:lnTo>
                      <a:pt x="3120" y="1860"/>
                    </a:lnTo>
                    <a:lnTo>
                      <a:pt x="3084" y="1848"/>
                    </a:lnTo>
                    <a:lnTo>
                      <a:pt x="2976" y="1848"/>
                    </a:lnTo>
                    <a:lnTo>
                      <a:pt x="2940" y="1860"/>
                    </a:lnTo>
                    <a:lnTo>
                      <a:pt x="2946" y="1848"/>
                    </a:lnTo>
                    <a:lnTo>
                      <a:pt x="2952" y="1842"/>
                    </a:lnTo>
                    <a:lnTo>
                      <a:pt x="2952" y="1830"/>
                    </a:lnTo>
                    <a:lnTo>
                      <a:pt x="2958" y="1824"/>
                    </a:lnTo>
                    <a:lnTo>
                      <a:pt x="2952" y="1818"/>
                    </a:lnTo>
                    <a:lnTo>
                      <a:pt x="2940" y="1812"/>
                    </a:lnTo>
                    <a:lnTo>
                      <a:pt x="2928" y="1812"/>
                    </a:lnTo>
                    <a:lnTo>
                      <a:pt x="2892" y="1800"/>
                    </a:lnTo>
                    <a:lnTo>
                      <a:pt x="2874" y="1800"/>
                    </a:lnTo>
                    <a:lnTo>
                      <a:pt x="2868" y="1794"/>
                    </a:lnTo>
                    <a:lnTo>
                      <a:pt x="2862" y="1794"/>
                    </a:lnTo>
                    <a:lnTo>
                      <a:pt x="2862" y="1770"/>
                    </a:lnTo>
                    <a:lnTo>
                      <a:pt x="2856" y="1752"/>
                    </a:lnTo>
                    <a:lnTo>
                      <a:pt x="2844" y="1740"/>
                    </a:lnTo>
                    <a:lnTo>
                      <a:pt x="2790" y="1722"/>
                    </a:lnTo>
                    <a:lnTo>
                      <a:pt x="2778" y="1722"/>
                    </a:lnTo>
                    <a:lnTo>
                      <a:pt x="2778" y="1716"/>
                    </a:lnTo>
                    <a:lnTo>
                      <a:pt x="2766" y="1704"/>
                    </a:lnTo>
                    <a:lnTo>
                      <a:pt x="2754" y="1704"/>
                    </a:lnTo>
                    <a:lnTo>
                      <a:pt x="2736" y="1698"/>
                    </a:lnTo>
                    <a:lnTo>
                      <a:pt x="2694" y="1698"/>
                    </a:lnTo>
                    <a:lnTo>
                      <a:pt x="2646" y="1704"/>
                    </a:lnTo>
                    <a:lnTo>
                      <a:pt x="2610" y="1716"/>
                    </a:lnTo>
                    <a:lnTo>
                      <a:pt x="2592" y="1716"/>
                    </a:lnTo>
                    <a:lnTo>
                      <a:pt x="2598" y="1716"/>
                    </a:lnTo>
                    <a:lnTo>
                      <a:pt x="2604" y="1710"/>
                    </a:lnTo>
                    <a:lnTo>
                      <a:pt x="2616" y="1710"/>
                    </a:lnTo>
                    <a:lnTo>
                      <a:pt x="2628" y="1704"/>
                    </a:lnTo>
                    <a:lnTo>
                      <a:pt x="2634" y="1692"/>
                    </a:lnTo>
                    <a:lnTo>
                      <a:pt x="2640" y="1686"/>
                    </a:lnTo>
                    <a:lnTo>
                      <a:pt x="2646" y="1662"/>
                    </a:lnTo>
                    <a:lnTo>
                      <a:pt x="2658" y="1632"/>
                    </a:lnTo>
                    <a:lnTo>
                      <a:pt x="2664" y="1602"/>
                    </a:lnTo>
                    <a:lnTo>
                      <a:pt x="2670" y="1590"/>
                    </a:lnTo>
                    <a:lnTo>
                      <a:pt x="2658" y="1590"/>
                    </a:lnTo>
                    <a:lnTo>
                      <a:pt x="2646" y="1584"/>
                    </a:lnTo>
                    <a:lnTo>
                      <a:pt x="2616" y="1584"/>
                    </a:lnTo>
                    <a:lnTo>
                      <a:pt x="2610" y="1590"/>
                    </a:lnTo>
                    <a:lnTo>
                      <a:pt x="2598" y="1596"/>
                    </a:lnTo>
                    <a:lnTo>
                      <a:pt x="2592" y="1602"/>
                    </a:lnTo>
                    <a:lnTo>
                      <a:pt x="2580" y="1608"/>
                    </a:lnTo>
                    <a:lnTo>
                      <a:pt x="2598" y="1578"/>
                    </a:lnTo>
                    <a:lnTo>
                      <a:pt x="2592" y="1560"/>
                    </a:lnTo>
                    <a:lnTo>
                      <a:pt x="2610" y="1542"/>
                    </a:lnTo>
                    <a:lnTo>
                      <a:pt x="2616" y="1530"/>
                    </a:lnTo>
                    <a:lnTo>
                      <a:pt x="2640" y="1506"/>
                    </a:lnTo>
                    <a:lnTo>
                      <a:pt x="2646" y="1494"/>
                    </a:lnTo>
                    <a:lnTo>
                      <a:pt x="2664" y="1476"/>
                    </a:lnTo>
                    <a:lnTo>
                      <a:pt x="2694" y="1452"/>
                    </a:lnTo>
                    <a:lnTo>
                      <a:pt x="2730" y="1428"/>
                    </a:lnTo>
                    <a:lnTo>
                      <a:pt x="2754" y="1410"/>
                    </a:lnTo>
                    <a:lnTo>
                      <a:pt x="2766" y="1404"/>
                    </a:lnTo>
                    <a:lnTo>
                      <a:pt x="2760" y="1392"/>
                    </a:lnTo>
                    <a:lnTo>
                      <a:pt x="2826" y="1368"/>
                    </a:lnTo>
                    <a:lnTo>
                      <a:pt x="2826" y="1350"/>
                    </a:lnTo>
                    <a:lnTo>
                      <a:pt x="2868" y="1344"/>
                    </a:lnTo>
                    <a:lnTo>
                      <a:pt x="2868" y="1326"/>
                    </a:lnTo>
                    <a:lnTo>
                      <a:pt x="2898" y="1320"/>
                    </a:lnTo>
                    <a:lnTo>
                      <a:pt x="2952" y="1284"/>
                    </a:lnTo>
                    <a:lnTo>
                      <a:pt x="3006" y="1284"/>
                    </a:lnTo>
                    <a:lnTo>
                      <a:pt x="3042" y="1278"/>
                    </a:lnTo>
                    <a:lnTo>
                      <a:pt x="3060" y="1266"/>
                    </a:lnTo>
                    <a:lnTo>
                      <a:pt x="3060" y="1254"/>
                    </a:lnTo>
                    <a:lnTo>
                      <a:pt x="3030" y="1224"/>
                    </a:lnTo>
                    <a:lnTo>
                      <a:pt x="2970" y="1230"/>
                    </a:lnTo>
                    <a:lnTo>
                      <a:pt x="2982" y="1218"/>
                    </a:lnTo>
                    <a:lnTo>
                      <a:pt x="2928" y="1194"/>
                    </a:lnTo>
                    <a:lnTo>
                      <a:pt x="2952" y="1188"/>
                    </a:lnTo>
                    <a:lnTo>
                      <a:pt x="3036" y="1212"/>
                    </a:lnTo>
                    <a:lnTo>
                      <a:pt x="3054" y="1230"/>
                    </a:lnTo>
                    <a:lnTo>
                      <a:pt x="3066" y="1236"/>
                    </a:lnTo>
                    <a:lnTo>
                      <a:pt x="3096" y="1236"/>
                    </a:lnTo>
                    <a:lnTo>
                      <a:pt x="3108" y="1230"/>
                    </a:lnTo>
                    <a:lnTo>
                      <a:pt x="3114" y="1218"/>
                    </a:lnTo>
                    <a:lnTo>
                      <a:pt x="3126" y="1206"/>
                    </a:lnTo>
                    <a:lnTo>
                      <a:pt x="3132" y="1194"/>
                    </a:lnTo>
                    <a:lnTo>
                      <a:pt x="3144" y="1188"/>
                    </a:lnTo>
                    <a:lnTo>
                      <a:pt x="3150" y="1182"/>
                    </a:lnTo>
                    <a:lnTo>
                      <a:pt x="3156" y="1182"/>
                    </a:lnTo>
                    <a:lnTo>
                      <a:pt x="3180" y="1194"/>
                    </a:lnTo>
                    <a:lnTo>
                      <a:pt x="3198" y="1200"/>
                    </a:lnTo>
                    <a:lnTo>
                      <a:pt x="3210" y="1200"/>
                    </a:lnTo>
                    <a:lnTo>
                      <a:pt x="3246" y="1182"/>
                    </a:lnTo>
                    <a:lnTo>
                      <a:pt x="3282" y="1170"/>
                    </a:lnTo>
                    <a:lnTo>
                      <a:pt x="3318" y="1152"/>
                    </a:lnTo>
                    <a:lnTo>
                      <a:pt x="3336" y="1146"/>
                    </a:lnTo>
                    <a:lnTo>
                      <a:pt x="3360" y="1134"/>
                    </a:lnTo>
                    <a:lnTo>
                      <a:pt x="3372" y="1122"/>
                    </a:lnTo>
                    <a:lnTo>
                      <a:pt x="3366" y="1116"/>
                    </a:lnTo>
                    <a:lnTo>
                      <a:pt x="3342" y="1110"/>
                    </a:lnTo>
                    <a:lnTo>
                      <a:pt x="3264" y="1110"/>
                    </a:lnTo>
                    <a:lnTo>
                      <a:pt x="3258" y="1086"/>
                    </a:lnTo>
                    <a:lnTo>
                      <a:pt x="3174" y="1056"/>
                    </a:lnTo>
                    <a:lnTo>
                      <a:pt x="3186" y="1056"/>
                    </a:lnTo>
                    <a:lnTo>
                      <a:pt x="3216" y="1050"/>
                    </a:lnTo>
                    <a:lnTo>
                      <a:pt x="3252" y="1050"/>
                    </a:lnTo>
                    <a:lnTo>
                      <a:pt x="3282" y="1056"/>
                    </a:lnTo>
                    <a:lnTo>
                      <a:pt x="3294" y="1062"/>
                    </a:lnTo>
                    <a:lnTo>
                      <a:pt x="3306" y="1074"/>
                    </a:lnTo>
                    <a:lnTo>
                      <a:pt x="3324" y="1086"/>
                    </a:lnTo>
                    <a:lnTo>
                      <a:pt x="3336" y="1098"/>
                    </a:lnTo>
                    <a:lnTo>
                      <a:pt x="3348" y="1104"/>
                    </a:lnTo>
                    <a:lnTo>
                      <a:pt x="3372" y="1098"/>
                    </a:lnTo>
                    <a:lnTo>
                      <a:pt x="3408" y="1080"/>
                    </a:lnTo>
                    <a:lnTo>
                      <a:pt x="3444" y="1068"/>
                    </a:lnTo>
                    <a:lnTo>
                      <a:pt x="3474" y="1050"/>
                    </a:lnTo>
                    <a:lnTo>
                      <a:pt x="3486" y="1044"/>
                    </a:lnTo>
                    <a:lnTo>
                      <a:pt x="3462" y="1032"/>
                    </a:lnTo>
                    <a:lnTo>
                      <a:pt x="3468" y="1026"/>
                    </a:lnTo>
                    <a:lnTo>
                      <a:pt x="3492" y="1014"/>
                    </a:lnTo>
                    <a:lnTo>
                      <a:pt x="3522" y="1014"/>
                    </a:lnTo>
                    <a:lnTo>
                      <a:pt x="3528" y="1020"/>
                    </a:lnTo>
                    <a:lnTo>
                      <a:pt x="3534" y="1032"/>
                    </a:lnTo>
                    <a:lnTo>
                      <a:pt x="3540" y="1038"/>
                    </a:lnTo>
                    <a:lnTo>
                      <a:pt x="3570" y="1050"/>
                    </a:lnTo>
                    <a:lnTo>
                      <a:pt x="3576" y="1026"/>
                    </a:lnTo>
                    <a:lnTo>
                      <a:pt x="3594" y="1044"/>
                    </a:lnTo>
                    <a:lnTo>
                      <a:pt x="3600" y="1038"/>
                    </a:lnTo>
                    <a:lnTo>
                      <a:pt x="3600" y="1026"/>
                    </a:lnTo>
                    <a:lnTo>
                      <a:pt x="3594" y="1014"/>
                    </a:lnTo>
                    <a:lnTo>
                      <a:pt x="3582" y="1002"/>
                    </a:lnTo>
                    <a:lnTo>
                      <a:pt x="3564" y="990"/>
                    </a:lnTo>
                    <a:lnTo>
                      <a:pt x="3606" y="984"/>
                    </a:lnTo>
                    <a:lnTo>
                      <a:pt x="3606" y="990"/>
                    </a:lnTo>
                    <a:lnTo>
                      <a:pt x="3612" y="996"/>
                    </a:lnTo>
                    <a:lnTo>
                      <a:pt x="3612" y="1008"/>
                    </a:lnTo>
                    <a:lnTo>
                      <a:pt x="3624" y="1032"/>
                    </a:lnTo>
                    <a:lnTo>
                      <a:pt x="3630" y="1038"/>
                    </a:lnTo>
                    <a:lnTo>
                      <a:pt x="3636" y="1038"/>
                    </a:lnTo>
                    <a:lnTo>
                      <a:pt x="3654" y="1032"/>
                    </a:lnTo>
                    <a:lnTo>
                      <a:pt x="3690" y="1026"/>
                    </a:lnTo>
                    <a:lnTo>
                      <a:pt x="3732" y="1008"/>
                    </a:lnTo>
                    <a:lnTo>
                      <a:pt x="3768" y="990"/>
                    </a:lnTo>
                    <a:lnTo>
                      <a:pt x="3798" y="972"/>
                    </a:lnTo>
                    <a:lnTo>
                      <a:pt x="3798" y="960"/>
                    </a:lnTo>
                    <a:lnTo>
                      <a:pt x="3786" y="942"/>
                    </a:lnTo>
                    <a:lnTo>
                      <a:pt x="3780" y="930"/>
                    </a:lnTo>
                    <a:lnTo>
                      <a:pt x="3774" y="912"/>
                    </a:lnTo>
                    <a:lnTo>
                      <a:pt x="3774" y="900"/>
                    </a:lnTo>
                    <a:lnTo>
                      <a:pt x="3780" y="894"/>
                    </a:lnTo>
                    <a:lnTo>
                      <a:pt x="3792" y="894"/>
                    </a:lnTo>
                    <a:lnTo>
                      <a:pt x="3804" y="888"/>
                    </a:lnTo>
                    <a:lnTo>
                      <a:pt x="3822" y="888"/>
                    </a:lnTo>
                    <a:lnTo>
                      <a:pt x="3840" y="882"/>
                    </a:lnTo>
                    <a:lnTo>
                      <a:pt x="3858" y="882"/>
                    </a:lnTo>
                    <a:lnTo>
                      <a:pt x="3864" y="876"/>
                    </a:lnTo>
                    <a:lnTo>
                      <a:pt x="3870" y="876"/>
                    </a:lnTo>
                    <a:lnTo>
                      <a:pt x="3870" y="858"/>
                    </a:lnTo>
                    <a:lnTo>
                      <a:pt x="3864" y="846"/>
                    </a:lnTo>
                    <a:lnTo>
                      <a:pt x="3864" y="840"/>
                    </a:lnTo>
                    <a:lnTo>
                      <a:pt x="3858" y="828"/>
                    </a:lnTo>
                    <a:lnTo>
                      <a:pt x="3840" y="804"/>
                    </a:lnTo>
                    <a:lnTo>
                      <a:pt x="3822" y="798"/>
                    </a:lnTo>
                    <a:lnTo>
                      <a:pt x="3786" y="792"/>
                    </a:lnTo>
                    <a:lnTo>
                      <a:pt x="3744" y="792"/>
                    </a:lnTo>
                    <a:lnTo>
                      <a:pt x="3708" y="804"/>
                    </a:lnTo>
                    <a:lnTo>
                      <a:pt x="3690" y="822"/>
                    </a:lnTo>
                    <a:lnTo>
                      <a:pt x="3690" y="840"/>
                    </a:lnTo>
                    <a:lnTo>
                      <a:pt x="3696" y="840"/>
                    </a:lnTo>
                    <a:lnTo>
                      <a:pt x="3702" y="846"/>
                    </a:lnTo>
                    <a:lnTo>
                      <a:pt x="3666" y="870"/>
                    </a:lnTo>
                    <a:lnTo>
                      <a:pt x="3642" y="870"/>
                    </a:lnTo>
                    <a:lnTo>
                      <a:pt x="3576" y="918"/>
                    </a:lnTo>
                    <a:lnTo>
                      <a:pt x="3552" y="930"/>
                    </a:lnTo>
                    <a:lnTo>
                      <a:pt x="3546" y="936"/>
                    </a:lnTo>
                    <a:lnTo>
                      <a:pt x="3540" y="948"/>
                    </a:lnTo>
                    <a:lnTo>
                      <a:pt x="3522" y="966"/>
                    </a:lnTo>
                    <a:lnTo>
                      <a:pt x="3492" y="966"/>
                    </a:lnTo>
                    <a:lnTo>
                      <a:pt x="3456" y="984"/>
                    </a:lnTo>
                    <a:lnTo>
                      <a:pt x="3456" y="972"/>
                    </a:lnTo>
                    <a:lnTo>
                      <a:pt x="3450" y="954"/>
                    </a:lnTo>
                    <a:lnTo>
                      <a:pt x="3450" y="918"/>
                    </a:lnTo>
                    <a:lnTo>
                      <a:pt x="3456" y="912"/>
                    </a:lnTo>
                    <a:lnTo>
                      <a:pt x="3480" y="900"/>
                    </a:lnTo>
                    <a:lnTo>
                      <a:pt x="3498" y="900"/>
                    </a:lnTo>
                    <a:lnTo>
                      <a:pt x="3510" y="894"/>
                    </a:lnTo>
                    <a:lnTo>
                      <a:pt x="3516" y="882"/>
                    </a:lnTo>
                    <a:lnTo>
                      <a:pt x="3516" y="870"/>
                    </a:lnTo>
                    <a:lnTo>
                      <a:pt x="3510" y="852"/>
                    </a:lnTo>
                    <a:lnTo>
                      <a:pt x="3504" y="846"/>
                    </a:lnTo>
                    <a:lnTo>
                      <a:pt x="3498" y="834"/>
                    </a:lnTo>
                    <a:lnTo>
                      <a:pt x="3486" y="834"/>
                    </a:lnTo>
                    <a:lnTo>
                      <a:pt x="3450" y="852"/>
                    </a:lnTo>
                    <a:lnTo>
                      <a:pt x="3432" y="858"/>
                    </a:lnTo>
                    <a:lnTo>
                      <a:pt x="3420" y="864"/>
                    </a:lnTo>
                    <a:lnTo>
                      <a:pt x="3414" y="870"/>
                    </a:lnTo>
                    <a:lnTo>
                      <a:pt x="3408" y="870"/>
                    </a:lnTo>
                    <a:lnTo>
                      <a:pt x="3378" y="900"/>
                    </a:lnTo>
                    <a:lnTo>
                      <a:pt x="3372" y="888"/>
                    </a:lnTo>
                    <a:lnTo>
                      <a:pt x="3396" y="858"/>
                    </a:lnTo>
                    <a:lnTo>
                      <a:pt x="3396" y="840"/>
                    </a:lnTo>
                    <a:lnTo>
                      <a:pt x="3438" y="822"/>
                    </a:lnTo>
                    <a:lnTo>
                      <a:pt x="3402" y="816"/>
                    </a:lnTo>
                    <a:lnTo>
                      <a:pt x="3408" y="804"/>
                    </a:lnTo>
                    <a:lnTo>
                      <a:pt x="3360" y="816"/>
                    </a:lnTo>
                    <a:lnTo>
                      <a:pt x="3336" y="804"/>
                    </a:lnTo>
                    <a:lnTo>
                      <a:pt x="3378" y="792"/>
                    </a:lnTo>
                    <a:lnTo>
                      <a:pt x="3378" y="774"/>
                    </a:lnTo>
                    <a:lnTo>
                      <a:pt x="3390" y="774"/>
                    </a:lnTo>
                    <a:lnTo>
                      <a:pt x="3396" y="780"/>
                    </a:lnTo>
                    <a:lnTo>
                      <a:pt x="3420" y="780"/>
                    </a:lnTo>
                    <a:lnTo>
                      <a:pt x="3426" y="774"/>
                    </a:lnTo>
                    <a:lnTo>
                      <a:pt x="3426" y="762"/>
                    </a:lnTo>
                    <a:lnTo>
                      <a:pt x="3420" y="756"/>
                    </a:lnTo>
                    <a:lnTo>
                      <a:pt x="3408" y="756"/>
                    </a:lnTo>
                    <a:lnTo>
                      <a:pt x="3396" y="744"/>
                    </a:lnTo>
                    <a:lnTo>
                      <a:pt x="3396" y="738"/>
                    </a:lnTo>
                    <a:lnTo>
                      <a:pt x="3420" y="690"/>
                    </a:lnTo>
                    <a:lnTo>
                      <a:pt x="3426" y="684"/>
                    </a:lnTo>
                    <a:lnTo>
                      <a:pt x="3426" y="672"/>
                    </a:lnTo>
                    <a:lnTo>
                      <a:pt x="3420" y="666"/>
                    </a:lnTo>
                    <a:lnTo>
                      <a:pt x="3414" y="666"/>
                    </a:lnTo>
                    <a:lnTo>
                      <a:pt x="3372" y="648"/>
                    </a:lnTo>
                    <a:lnTo>
                      <a:pt x="3348" y="660"/>
                    </a:lnTo>
                    <a:lnTo>
                      <a:pt x="3336" y="660"/>
                    </a:lnTo>
                    <a:lnTo>
                      <a:pt x="3318" y="666"/>
                    </a:lnTo>
                    <a:lnTo>
                      <a:pt x="3312" y="666"/>
                    </a:lnTo>
                    <a:lnTo>
                      <a:pt x="3306" y="672"/>
                    </a:lnTo>
                    <a:lnTo>
                      <a:pt x="3306" y="690"/>
                    </a:lnTo>
                    <a:lnTo>
                      <a:pt x="3240" y="690"/>
                    </a:lnTo>
                    <a:lnTo>
                      <a:pt x="3228" y="696"/>
                    </a:lnTo>
                    <a:lnTo>
                      <a:pt x="3222" y="702"/>
                    </a:lnTo>
                    <a:lnTo>
                      <a:pt x="3210" y="708"/>
                    </a:lnTo>
                    <a:lnTo>
                      <a:pt x="3198" y="720"/>
                    </a:lnTo>
                    <a:lnTo>
                      <a:pt x="3204" y="726"/>
                    </a:lnTo>
                    <a:lnTo>
                      <a:pt x="3216" y="732"/>
                    </a:lnTo>
                    <a:lnTo>
                      <a:pt x="3228" y="732"/>
                    </a:lnTo>
                    <a:lnTo>
                      <a:pt x="3234" y="738"/>
                    </a:lnTo>
                    <a:lnTo>
                      <a:pt x="3228" y="738"/>
                    </a:lnTo>
                    <a:lnTo>
                      <a:pt x="3222" y="744"/>
                    </a:lnTo>
                    <a:lnTo>
                      <a:pt x="3204" y="744"/>
                    </a:lnTo>
                    <a:lnTo>
                      <a:pt x="3180" y="756"/>
                    </a:lnTo>
                    <a:lnTo>
                      <a:pt x="3168" y="768"/>
                    </a:lnTo>
                    <a:lnTo>
                      <a:pt x="3168" y="774"/>
                    </a:lnTo>
                    <a:lnTo>
                      <a:pt x="3174" y="786"/>
                    </a:lnTo>
                    <a:lnTo>
                      <a:pt x="3186" y="798"/>
                    </a:lnTo>
                    <a:lnTo>
                      <a:pt x="3198" y="804"/>
                    </a:lnTo>
                    <a:lnTo>
                      <a:pt x="3204" y="810"/>
                    </a:lnTo>
                    <a:lnTo>
                      <a:pt x="3210" y="810"/>
                    </a:lnTo>
                    <a:lnTo>
                      <a:pt x="3234" y="798"/>
                    </a:lnTo>
                    <a:lnTo>
                      <a:pt x="3234" y="822"/>
                    </a:lnTo>
                    <a:lnTo>
                      <a:pt x="3240" y="828"/>
                    </a:lnTo>
                    <a:lnTo>
                      <a:pt x="3246" y="828"/>
                    </a:lnTo>
                    <a:lnTo>
                      <a:pt x="3258" y="822"/>
                    </a:lnTo>
                    <a:lnTo>
                      <a:pt x="3282" y="822"/>
                    </a:lnTo>
                    <a:lnTo>
                      <a:pt x="3276" y="828"/>
                    </a:lnTo>
                    <a:lnTo>
                      <a:pt x="3252" y="840"/>
                    </a:lnTo>
                    <a:lnTo>
                      <a:pt x="3246" y="840"/>
                    </a:lnTo>
                    <a:lnTo>
                      <a:pt x="3228" y="828"/>
                    </a:lnTo>
                    <a:lnTo>
                      <a:pt x="3222" y="846"/>
                    </a:lnTo>
                    <a:lnTo>
                      <a:pt x="3204" y="846"/>
                    </a:lnTo>
                    <a:lnTo>
                      <a:pt x="3192" y="852"/>
                    </a:lnTo>
                    <a:lnTo>
                      <a:pt x="3186" y="852"/>
                    </a:lnTo>
                    <a:lnTo>
                      <a:pt x="3180" y="858"/>
                    </a:lnTo>
                    <a:lnTo>
                      <a:pt x="3204" y="858"/>
                    </a:lnTo>
                    <a:lnTo>
                      <a:pt x="3228" y="846"/>
                    </a:lnTo>
                    <a:lnTo>
                      <a:pt x="3240" y="846"/>
                    </a:lnTo>
                    <a:lnTo>
                      <a:pt x="3240" y="852"/>
                    </a:lnTo>
                    <a:lnTo>
                      <a:pt x="3228" y="870"/>
                    </a:lnTo>
                    <a:lnTo>
                      <a:pt x="3210" y="882"/>
                    </a:lnTo>
                    <a:lnTo>
                      <a:pt x="3198" y="888"/>
                    </a:lnTo>
                    <a:lnTo>
                      <a:pt x="3180" y="894"/>
                    </a:lnTo>
                    <a:lnTo>
                      <a:pt x="3168" y="900"/>
                    </a:lnTo>
                    <a:lnTo>
                      <a:pt x="3162" y="906"/>
                    </a:lnTo>
                    <a:lnTo>
                      <a:pt x="3138" y="918"/>
                    </a:lnTo>
                    <a:lnTo>
                      <a:pt x="3132" y="924"/>
                    </a:lnTo>
                    <a:lnTo>
                      <a:pt x="3120" y="918"/>
                    </a:lnTo>
                    <a:lnTo>
                      <a:pt x="3114" y="918"/>
                    </a:lnTo>
                    <a:lnTo>
                      <a:pt x="3102" y="912"/>
                    </a:lnTo>
                    <a:lnTo>
                      <a:pt x="3090" y="912"/>
                    </a:lnTo>
                    <a:lnTo>
                      <a:pt x="3072" y="930"/>
                    </a:lnTo>
                    <a:lnTo>
                      <a:pt x="3060" y="936"/>
                    </a:lnTo>
                    <a:lnTo>
                      <a:pt x="3054" y="948"/>
                    </a:lnTo>
                    <a:lnTo>
                      <a:pt x="3054" y="972"/>
                    </a:lnTo>
                    <a:lnTo>
                      <a:pt x="3048" y="978"/>
                    </a:lnTo>
                    <a:lnTo>
                      <a:pt x="3042" y="966"/>
                    </a:lnTo>
                    <a:lnTo>
                      <a:pt x="3030" y="966"/>
                    </a:lnTo>
                    <a:lnTo>
                      <a:pt x="3018" y="960"/>
                    </a:lnTo>
                    <a:lnTo>
                      <a:pt x="3012" y="960"/>
                    </a:lnTo>
                    <a:lnTo>
                      <a:pt x="3006" y="954"/>
                    </a:lnTo>
                    <a:lnTo>
                      <a:pt x="3030" y="930"/>
                    </a:lnTo>
                    <a:lnTo>
                      <a:pt x="3042" y="924"/>
                    </a:lnTo>
                    <a:lnTo>
                      <a:pt x="3060" y="906"/>
                    </a:lnTo>
                    <a:lnTo>
                      <a:pt x="3072" y="900"/>
                    </a:lnTo>
                    <a:lnTo>
                      <a:pt x="3036" y="900"/>
                    </a:lnTo>
                    <a:lnTo>
                      <a:pt x="3030" y="888"/>
                    </a:lnTo>
                    <a:lnTo>
                      <a:pt x="3018" y="882"/>
                    </a:lnTo>
                    <a:lnTo>
                      <a:pt x="2994" y="882"/>
                    </a:lnTo>
                    <a:lnTo>
                      <a:pt x="2988" y="888"/>
                    </a:lnTo>
                    <a:lnTo>
                      <a:pt x="2946" y="888"/>
                    </a:lnTo>
                    <a:lnTo>
                      <a:pt x="2946" y="894"/>
                    </a:lnTo>
                    <a:lnTo>
                      <a:pt x="2940" y="906"/>
                    </a:lnTo>
                    <a:lnTo>
                      <a:pt x="2940" y="918"/>
                    </a:lnTo>
                    <a:lnTo>
                      <a:pt x="2946" y="918"/>
                    </a:lnTo>
                    <a:lnTo>
                      <a:pt x="2952" y="924"/>
                    </a:lnTo>
                    <a:lnTo>
                      <a:pt x="2964" y="924"/>
                    </a:lnTo>
                    <a:lnTo>
                      <a:pt x="2976" y="936"/>
                    </a:lnTo>
                    <a:lnTo>
                      <a:pt x="2982" y="936"/>
                    </a:lnTo>
                    <a:lnTo>
                      <a:pt x="2976" y="942"/>
                    </a:lnTo>
                    <a:lnTo>
                      <a:pt x="2958" y="942"/>
                    </a:lnTo>
                    <a:lnTo>
                      <a:pt x="2952" y="936"/>
                    </a:lnTo>
                    <a:lnTo>
                      <a:pt x="2940" y="930"/>
                    </a:lnTo>
                    <a:lnTo>
                      <a:pt x="2934" y="924"/>
                    </a:lnTo>
                    <a:lnTo>
                      <a:pt x="2916" y="912"/>
                    </a:lnTo>
                    <a:lnTo>
                      <a:pt x="2910" y="942"/>
                    </a:lnTo>
                    <a:lnTo>
                      <a:pt x="2904" y="942"/>
                    </a:lnTo>
                    <a:lnTo>
                      <a:pt x="2898" y="948"/>
                    </a:lnTo>
                    <a:lnTo>
                      <a:pt x="2862" y="948"/>
                    </a:lnTo>
                    <a:lnTo>
                      <a:pt x="2844" y="942"/>
                    </a:lnTo>
                    <a:lnTo>
                      <a:pt x="2826" y="942"/>
                    </a:lnTo>
                    <a:lnTo>
                      <a:pt x="2808" y="936"/>
                    </a:lnTo>
                    <a:lnTo>
                      <a:pt x="2718" y="936"/>
                    </a:lnTo>
                    <a:lnTo>
                      <a:pt x="2706" y="930"/>
                    </a:lnTo>
                    <a:lnTo>
                      <a:pt x="2700" y="918"/>
                    </a:lnTo>
                    <a:lnTo>
                      <a:pt x="2688" y="912"/>
                    </a:lnTo>
                    <a:lnTo>
                      <a:pt x="2628" y="918"/>
                    </a:lnTo>
                    <a:lnTo>
                      <a:pt x="2622" y="912"/>
                    </a:lnTo>
                    <a:lnTo>
                      <a:pt x="2616" y="900"/>
                    </a:lnTo>
                    <a:lnTo>
                      <a:pt x="2604" y="894"/>
                    </a:lnTo>
                    <a:lnTo>
                      <a:pt x="2598" y="894"/>
                    </a:lnTo>
                    <a:lnTo>
                      <a:pt x="2586" y="888"/>
                    </a:lnTo>
                    <a:lnTo>
                      <a:pt x="2568" y="888"/>
                    </a:lnTo>
                    <a:lnTo>
                      <a:pt x="2556" y="894"/>
                    </a:lnTo>
                    <a:lnTo>
                      <a:pt x="2538" y="900"/>
                    </a:lnTo>
                    <a:lnTo>
                      <a:pt x="2532" y="906"/>
                    </a:lnTo>
                    <a:lnTo>
                      <a:pt x="2526" y="906"/>
                    </a:lnTo>
                    <a:lnTo>
                      <a:pt x="2526" y="912"/>
                    </a:lnTo>
                    <a:lnTo>
                      <a:pt x="2484" y="912"/>
                    </a:lnTo>
                    <a:lnTo>
                      <a:pt x="2472" y="906"/>
                    </a:lnTo>
                    <a:lnTo>
                      <a:pt x="2442" y="906"/>
                    </a:lnTo>
                    <a:lnTo>
                      <a:pt x="2430" y="918"/>
                    </a:lnTo>
                    <a:lnTo>
                      <a:pt x="2430" y="930"/>
                    </a:lnTo>
                    <a:lnTo>
                      <a:pt x="2418" y="954"/>
                    </a:lnTo>
                    <a:lnTo>
                      <a:pt x="2412" y="960"/>
                    </a:lnTo>
                    <a:lnTo>
                      <a:pt x="2412" y="966"/>
                    </a:lnTo>
                    <a:lnTo>
                      <a:pt x="2400" y="996"/>
                    </a:lnTo>
                    <a:lnTo>
                      <a:pt x="2364" y="996"/>
                    </a:lnTo>
                    <a:lnTo>
                      <a:pt x="2358" y="1026"/>
                    </a:lnTo>
                    <a:lnTo>
                      <a:pt x="2334" y="978"/>
                    </a:lnTo>
                    <a:lnTo>
                      <a:pt x="2340" y="978"/>
                    </a:lnTo>
                    <a:lnTo>
                      <a:pt x="2352" y="984"/>
                    </a:lnTo>
                    <a:lnTo>
                      <a:pt x="2376" y="984"/>
                    </a:lnTo>
                    <a:lnTo>
                      <a:pt x="2388" y="972"/>
                    </a:lnTo>
                    <a:lnTo>
                      <a:pt x="2358" y="942"/>
                    </a:lnTo>
                    <a:lnTo>
                      <a:pt x="2340" y="942"/>
                    </a:lnTo>
                    <a:lnTo>
                      <a:pt x="2328" y="936"/>
                    </a:lnTo>
                    <a:lnTo>
                      <a:pt x="2316" y="936"/>
                    </a:lnTo>
                    <a:lnTo>
                      <a:pt x="2322" y="918"/>
                    </a:lnTo>
                    <a:lnTo>
                      <a:pt x="2304" y="924"/>
                    </a:lnTo>
                    <a:lnTo>
                      <a:pt x="2262" y="930"/>
                    </a:lnTo>
                    <a:lnTo>
                      <a:pt x="2208" y="936"/>
                    </a:lnTo>
                    <a:lnTo>
                      <a:pt x="2160" y="942"/>
                    </a:lnTo>
                    <a:lnTo>
                      <a:pt x="2112" y="942"/>
                    </a:lnTo>
                    <a:lnTo>
                      <a:pt x="2064" y="936"/>
                    </a:lnTo>
                    <a:lnTo>
                      <a:pt x="2034" y="930"/>
                    </a:lnTo>
                    <a:lnTo>
                      <a:pt x="2028" y="924"/>
                    </a:lnTo>
                    <a:lnTo>
                      <a:pt x="2052" y="918"/>
                    </a:lnTo>
                    <a:lnTo>
                      <a:pt x="2082" y="918"/>
                    </a:lnTo>
                    <a:lnTo>
                      <a:pt x="2118" y="912"/>
                    </a:lnTo>
                    <a:lnTo>
                      <a:pt x="2142" y="900"/>
                    </a:lnTo>
                    <a:lnTo>
                      <a:pt x="2142" y="888"/>
                    </a:lnTo>
                    <a:lnTo>
                      <a:pt x="2112" y="864"/>
                    </a:lnTo>
                    <a:lnTo>
                      <a:pt x="2082" y="852"/>
                    </a:lnTo>
                    <a:lnTo>
                      <a:pt x="2004" y="852"/>
                    </a:lnTo>
                    <a:lnTo>
                      <a:pt x="1968" y="840"/>
                    </a:lnTo>
                    <a:lnTo>
                      <a:pt x="1944" y="834"/>
                    </a:lnTo>
                    <a:lnTo>
                      <a:pt x="1938" y="828"/>
                    </a:lnTo>
                    <a:lnTo>
                      <a:pt x="1908" y="828"/>
                    </a:lnTo>
                    <a:lnTo>
                      <a:pt x="1896" y="822"/>
                    </a:lnTo>
                    <a:lnTo>
                      <a:pt x="1866" y="804"/>
                    </a:lnTo>
                    <a:lnTo>
                      <a:pt x="1836" y="792"/>
                    </a:lnTo>
                    <a:lnTo>
                      <a:pt x="1812" y="786"/>
                    </a:lnTo>
                    <a:lnTo>
                      <a:pt x="1800" y="792"/>
                    </a:lnTo>
                    <a:lnTo>
                      <a:pt x="1782" y="798"/>
                    </a:lnTo>
                    <a:lnTo>
                      <a:pt x="1770" y="804"/>
                    </a:lnTo>
                    <a:lnTo>
                      <a:pt x="1758" y="816"/>
                    </a:lnTo>
                    <a:lnTo>
                      <a:pt x="1734" y="828"/>
                    </a:lnTo>
                    <a:lnTo>
                      <a:pt x="1680" y="828"/>
                    </a:lnTo>
                    <a:lnTo>
                      <a:pt x="1710" y="810"/>
                    </a:lnTo>
                    <a:lnTo>
                      <a:pt x="1710" y="798"/>
                    </a:lnTo>
                    <a:lnTo>
                      <a:pt x="1734" y="768"/>
                    </a:lnTo>
                    <a:lnTo>
                      <a:pt x="1728" y="768"/>
                    </a:lnTo>
                    <a:lnTo>
                      <a:pt x="1722" y="774"/>
                    </a:lnTo>
                    <a:lnTo>
                      <a:pt x="1674" y="798"/>
                    </a:lnTo>
                    <a:lnTo>
                      <a:pt x="1650" y="822"/>
                    </a:lnTo>
                    <a:lnTo>
                      <a:pt x="1638" y="828"/>
                    </a:lnTo>
                    <a:lnTo>
                      <a:pt x="1620" y="834"/>
                    </a:lnTo>
                    <a:lnTo>
                      <a:pt x="1608" y="828"/>
                    </a:lnTo>
                    <a:lnTo>
                      <a:pt x="1602" y="816"/>
                    </a:lnTo>
                    <a:lnTo>
                      <a:pt x="1602" y="798"/>
                    </a:lnTo>
                    <a:lnTo>
                      <a:pt x="1614" y="774"/>
                    </a:lnTo>
                    <a:lnTo>
                      <a:pt x="1614" y="762"/>
                    </a:lnTo>
                    <a:lnTo>
                      <a:pt x="1608" y="750"/>
                    </a:lnTo>
                    <a:lnTo>
                      <a:pt x="1596" y="744"/>
                    </a:lnTo>
                    <a:lnTo>
                      <a:pt x="1590" y="738"/>
                    </a:lnTo>
                    <a:lnTo>
                      <a:pt x="1578" y="738"/>
                    </a:lnTo>
                    <a:lnTo>
                      <a:pt x="1572" y="744"/>
                    </a:lnTo>
                    <a:lnTo>
                      <a:pt x="1572" y="750"/>
                    </a:lnTo>
                    <a:lnTo>
                      <a:pt x="1578" y="762"/>
                    </a:lnTo>
                    <a:lnTo>
                      <a:pt x="1584" y="768"/>
                    </a:lnTo>
                    <a:lnTo>
                      <a:pt x="1542" y="768"/>
                    </a:lnTo>
                    <a:lnTo>
                      <a:pt x="1530" y="774"/>
                    </a:lnTo>
                    <a:lnTo>
                      <a:pt x="1512" y="780"/>
                    </a:lnTo>
                    <a:lnTo>
                      <a:pt x="1494" y="798"/>
                    </a:lnTo>
                    <a:lnTo>
                      <a:pt x="1446" y="798"/>
                    </a:lnTo>
                    <a:lnTo>
                      <a:pt x="1428" y="804"/>
                    </a:lnTo>
                    <a:lnTo>
                      <a:pt x="1416" y="804"/>
                    </a:lnTo>
                    <a:lnTo>
                      <a:pt x="1398" y="810"/>
                    </a:lnTo>
                    <a:lnTo>
                      <a:pt x="1380" y="810"/>
                    </a:lnTo>
                    <a:lnTo>
                      <a:pt x="1374" y="816"/>
                    </a:lnTo>
                    <a:lnTo>
                      <a:pt x="1368" y="816"/>
                    </a:lnTo>
                    <a:lnTo>
                      <a:pt x="1356" y="822"/>
                    </a:lnTo>
                    <a:lnTo>
                      <a:pt x="1350" y="828"/>
                    </a:lnTo>
                    <a:lnTo>
                      <a:pt x="1338" y="834"/>
                    </a:lnTo>
                    <a:lnTo>
                      <a:pt x="1314" y="816"/>
                    </a:lnTo>
                    <a:lnTo>
                      <a:pt x="1302" y="822"/>
                    </a:lnTo>
                    <a:lnTo>
                      <a:pt x="1296" y="828"/>
                    </a:lnTo>
                    <a:lnTo>
                      <a:pt x="1272" y="840"/>
                    </a:lnTo>
                    <a:lnTo>
                      <a:pt x="1260" y="840"/>
                    </a:lnTo>
                    <a:lnTo>
                      <a:pt x="1254" y="846"/>
                    </a:lnTo>
                    <a:lnTo>
                      <a:pt x="1242" y="846"/>
                    </a:lnTo>
                    <a:lnTo>
                      <a:pt x="1230" y="852"/>
                    </a:lnTo>
                    <a:lnTo>
                      <a:pt x="1224" y="858"/>
                    </a:lnTo>
                    <a:lnTo>
                      <a:pt x="1212" y="864"/>
                    </a:lnTo>
                    <a:lnTo>
                      <a:pt x="1176" y="864"/>
                    </a:lnTo>
                    <a:lnTo>
                      <a:pt x="1188" y="858"/>
                    </a:lnTo>
                    <a:lnTo>
                      <a:pt x="1194" y="846"/>
                    </a:lnTo>
                    <a:lnTo>
                      <a:pt x="1212" y="840"/>
                    </a:lnTo>
                    <a:lnTo>
                      <a:pt x="1236" y="828"/>
                    </a:lnTo>
                    <a:lnTo>
                      <a:pt x="1254" y="828"/>
                    </a:lnTo>
                    <a:lnTo>
                      <a:pt x="1266" y="822"/>
                    </a:lnTo>
                    <a:lnTo>
                      <a:pt x="1284" y="816"/>
                    </a:lnTo>
                    <a:lnTo>
                      <a:pt x="1290" y="810"/>
                    </a:lnTo>
                    <a:lnTo>
                      <a:pt x="1362" y="810"/>
                    </a:lnTo>
                    <a:lnTo>
                      <a:pt x="1386" y="798"/>
                    </a:lnTo>
                    <a:lnTo>
                      <a:pt x="1422" y="792"/>
                    </a:lnTo>
                    <a:lnTo>
                      <a:pt x="1458" y="780"/>
                    </a:lnTo>
                    <a:lnTo>
                      <a:pt x="1470" y="780"/>
                    </a:lnTo>
                    <a:lnTo>
                      <a:pt x="1476" y="774"/>
                    </a:lnTo>
                    <a:lnTo>
                      <a:pt x="1482" y="774"/>
                    </a:lnTo>
                    <a:lnTo>
                      <a:pt x="1476" y="768"/>
                    </a:lnTo>
                    <a:lnTo>
                      <a:pt x="1410" y="768"/>
                    </a:lnTo>
                    <a:lnTo>
                      <a:pt x="1398" y="774"/>
                    </a:lnTo>
                    <a:lnTo>
                      <a:pt x="1392" y="774"/>
                    </a:lnTo>
                    <a:lnTo>
                      <a:pt x="1380" y="780"/>
                    </a:lnTo>
                    <a:lnTo>
                      <a:pt x="1374" y="786"/>
                    </a:lnTo>
                    <a:lnTo>
                      <a:pt x="1368" y="786"/>
                    </a:lnTo>
                    <a:lnTo>
                      <a:pt x="1362" y="792"/>
                    </a:lnTo>
                    <a:lnTo>
                      <a:pt x="1278" y="792"/>
                    </a:lnTo>
                    <a:lnTo>
                      <a:pt x="1254" y="804"/>
                    </a:lnTo>
                    <a:lnTo>
                      <a:pt x="1248" y="810"/>
                    </a:lnTo>
                    <a:lnTo>
                      <a:pt x="1236" y="816"/>
                    </a:lnTo>
                    <a:lnTo>
                      <a:pt x="1230" y="822"/>
                    </a:lnTo>
                    <a:lnTo>
                      <a:pt x="1212" y="822"/>
                    </a:lnTo>
                    <a:lnTo>
                      <a:pt x="1158" y="846"/>
                    </a:lnTo>
                    <a:lnTo>
                      <a:pt x="1140" y="846"/>
                    </a:lnTo>
                    <a:lnTo>
                      <a:pt x="1128" y="858"/>
                    </a:lnTo>
                    <a:lnTo>
                      <a:pt x="1122" y="870"/>
                    </a:lnTo>
                    <a:lnTo>
                      <a:pt x="1122" y="876"/>
                    </a:lnTo>
                    <a:lnTo>
                      <a:pt x="1116" y="876"/>
                    </a:lnTo>
                    <a:lnTo>
                      <a:pt x="1110" y="870"/>
                    </a:lnTo>
                    <a:lnTo>
                      <a:pt x="1110" y="846"/>
                    </a:lnTo>
                    <a:lnTo>
                      <a:pt x="1116" y="846"/>
                    </a:lnTo>
                    <a:lnTo>
                      <a:pt x="1152" y="834"/>
                    </a:lnTo>
                    <a:lnTo>
                      <a:pt x="1176" y="822"/>
                    </a:lnTo>
                    <a:lnTo>
                      <a:pt x="1194" y="816"/>
                    </a:lnTo>
                    <a:lnTo>
                      <a:pt x="1188" y="810"/>
                    </a:lnTo>
                    <a:lnTo>
                      <a:pt x="1176" y="810"/>
                    </a:lnTo>
                    <a:lnTo>
                      <a:pt x="1164" y="804"/>
                    </a:lnTo>
                    <a:lnTo>
                      <a:pt x="1140" y="804"/>
                    </a:lnTo>
                    <a:lnTo>
                      <a:pt x="1122" y="822"/>
                    </a:lnTo>
                    <a:lnTo>
                      <a:pt x="1110" y="828"/>
                    </a:lnTo>
                    <a:lnTo>
                      <a:pt x="1092" y="828"/>
                    </a:lnTo>
                    <a:lnTo>
                      <a:pt x="1080" y="834"/>
                    </a:lnTo>
                    <a:lnTo>
                      <a:pt x="1068" y="834"/>
                    </a:lnTo>
                    <a:lnTo>
                      <a:pt x="1068" y="840"/>
                    </a:lnTo>
                    <a:lnTo>
                      <a:pt x="1062" y="846"/>
                    </a:lnTo>
                    <a:lnTo>
                      <a:pt x="1062" y="876"/>
                    </a:lnTo>
                    <a:lnTo>
                      <a:pt x="1038" y="858"/>
                    </a:lnTo>
                    <a:lnTo>
                      <a:pt x="972" y="852"/>
                    </a:lnTo>
                    <a:lnTo>
                      <a:pt x="960" y="846"/>
                    </a:lnTo>
                    <a:lnTo>
                      <a:pt x="948" y="834"/>
                    </a:lnTo>
                    <a:lnTo>
                      <a:pt x="936" y="834"/>
                    </a:lnTo>
                    <a:lnTo>
                      <a:pt x="936" y="828"/>
                    </a:lnTo>
                    <a:lnTo>
                      <a:pt x="942" y="822"/>
                    </a:lnTo>
                    <a:lnTo>
                      <a:pt x="942" y="810"/>
                    </a:lnTo>
                    <a:lnTo>
                      <a:pt x="948" y="804"/>
                    </a:lnTo>
                    <a:lnTo>
                      <a:pt x="834" y="804"/>
                    </a:lnTo>
                    <a:lnTo>
                      <a:pt x="852" y="804"/>
                    </a:lnTo>
                    <a:lnTo>
                      <a:pt x="78" y="1440"/>
                    </a:lnTo>
                    <a:lnTo>
                      <a:pt x="72" y="1446"/>
                    </a:lnTo>
                    <a:lnTo>
                      <a:pt x="60" y="1452"/>
                    </a:lnTo>
                    <a:lnTo>
                      <a:pt x="54" y="1464"/>
                    </a:lnTo>
                    <a:lnTo>
                      <a:pt x="54" y="1476"/>
                    </a:lnTo>
                    <a:lnTo>
                      <a:pt x="108" y="1476"/>
                    </a:lnTo>
                    <a:lnTo>
                      <a:pt x="120" y="1464"/>
                    </a:lnTo>
                    <a:lnTo>
                      <a:pt x="156" y="1464"/>
                    </a:lnTo>
                    <a:lnTo>
                      <a:pt x="132" y="1488"/>
                    </a:lnTo>
                    <a:lnTo>
                      <a:pt x="132" y="1494"/>
                    </a:lnTo>
                    <a:lnTo>
                      <a:pt x="138" y="1506"/>
                    </a:lnTo>
                    <a:lnTo>
                      <a:pt x="138" y="1524"/>
                    </a:lnTo>
                    <a:lnTo>
                      <a:pt x="144" y="1530"/>
                    </a:lnTo>
                    <a:lnTo>
                      <a:pt x="156" y="1536"/>
                    </a:lnTo>
                    <a:lnTo>
                      <a:pt x="162" y="1542"/>
                    </a:lnTo>
                    <a:lnTo>
                      <a:pt x="144" y="1560"/>
                    </a:lnTo>
                    <a:lnTo>
                      <a:pt x="144" y="1572"/>
                    </a:lnTo>
                    <a:lnTo>
                      <a:pt x="150" y="1572"/>
                    </a:lnTo>
                    <a:lnTo>
                      <a:pt x="156" y="1566"/>
                    </a:lnTo>
                    <a:lnTo>
                      <a:pt x="168" y="1560"/>
                    </a:lnTo>
                    <a:lnTo>
                      <a:pt x="174" y="1554"/>
                    </a:lnTo>
                    <a:lnTo>
                      <a:pt x="180" y="1554"/>
                    </a:lnTo>
                    <a:lnTo>
                      <a:pt x="186" y="1548"/>
                    </a:lnTo>
                    <a:lnTo>
                      <a:pt x="198" y="1548"/>
                    </a:lnTo>
                    <a:lnTo>
                      <a:pt x="210" y="1542"/>
                    </a:lnTo>
                    <a:lnTo>
                      <a:pt x="222" y="1542"/>
                    </a:lnTo>
                    <a:lnTo>
                      <a:pt x="234" y="1536"/>
                    </a:lnTo>
                    <a:lnTo>
                      <a:pt x="240" y="1530"/>
                    </a:lnTo>
                    <a:lnTo>
                      <a:pt x="258" y="1530"/>
                    </a:lnTo>
                    <a:lnTo>
                      <a:pt x="258" y="1518"/>
                    </a:lnTo>
                    <a:lnTo>
                      <a:pt x="264" y="1518"/>
                    </a:lnTo>
                    <a:lnTo>
                      <a:pt x="270" y="1512"/>
                    </a:lnTo>
                    <a:lnTo>
                      <a:pt x="282" y="1512"/>
                    </a:lnTo>
                    <a:lnTo>
                      <a:pt x="300" y="1506"/>
                    </a:lnTo>
                    <a:lnTo>
                      <a:pt x="312" y="1506"/>
                    </a:lnTo>
                    <a:lnTo>
                      <a:pt x="330" y="1512"/>
                    </a:lnTo>
                    <a:lnTo>
                      <a:pt x="336" y="1518"/>
                    </a:lnTo>
                    <a:lnTo>
                      <a:pt x="330" y="1524"/>
                    </a:lnTo>
                    <a:lnTo>
                      <a:pt x="324" y="1524"/>
                    </a:lnTo>
                    <a:lnTo>
                      <a:pt x="318" y="1530"/>
                    </a:lnTo>
                    <a:lnTo>
                      <a:pt x="318" y="1560"/>
                    </a:lnTo>
                    <a:lnTo>
                      <a:pt x="306" y="1572"/>
                    </a:lnTo>
                    <a:lnTo>
                      <a:pt x="324" y="1590"/>
                    </a:lnTo>
                    <a:lnTo>
                      <a:pt x="330" y="1602"/>
                    </a:lnTo>
                    <a:lnTo>
                      <a:pt x="330" y="1620"/>
                    </a:lnTo>
                    <a:lnTo>
                      <a:pt x="312" y="1656"/>
                    </a:lnTo>
                    <a:lnTo>
                      <a:pt x="312" y="1698"/>
                    </a:lnTo>
                    <a:lnTo>
                      <a:pt x="306" y="1704"/>
                    </a:lnTo>
                    <a:lnTo>
                      <a:pt x="300" y="1716"/>
                    </a:lnTo>
                    <a:lnTo>
                      <a:pt x="300" y="1728"/>
                    </a:lnTo>
                    <a:lnTo>
                      <a:pt x="294" y="1740"/>
                    </a:lnTo>
                    <a:lnTo>
                      <a:pt x="294" y="1746"/>
                    </a:lnTo>
                    <a:lnTo>
                      <a:pt x="300" y="1752"/>
                    </a:lnTo>
                    <a:lnTo>
                      <a:pt x="312" y="1758"/>
                    </a:lnTo>
                    <a:lnTo>
                      <a:pt x="318" y="1764"/>
                    </a:lnTo>
                    <a:lnTo>
                      <a:pt x="324" y="1764"/>
                    </a:lnTo>
                    <a:lnTo>
                      <a:pt x="330" y="1770"/>
                    </a:lnTo>
                    <a:lnTo>
                      <a:pt x="330" y="1776"/>
                    </a:lnTo>
                    <a:lnTo>
                      <a:pt x="348" y="1776"/>
                    </a:lnTo>
                    <a:lnTo>
                      <a:pt x="354" y="1782"/>
                    </a:lnTo>
                    <a:lnTo>
                      <a:pt x="354" y="1794"/>
                    </a:lnTo>
                    <a:lnTo>
                      <a:pt x="342" y="1800"/>
                    </a:lnTo>
                    <a:lnTo>
                      <a:pt x="330" y="1812"/>
                    </a:lnTo>
                    <a:lnTo>
                      <a:pt x="318" y="1818"/>
                    </a:lnTo>
                    <a:lnTo>
                      <a:pt x="318" y="1830"/>
                    </a:lnTo>
                    <a:lnTo>
                      <a:pt x="312" y="1842"/>
                    </a:lnTo>
                    <a:lnTo>
                      <a:pt x="294" y="1860"/>
                    </a:lnTo>
                    <a:lnTo>
                      <a:pt x="282" y="1866"/>
                    </a:lnTo>
                    <a:lnTo>
                      <a:pt x="270" y="1878"/>
                    </a:lnTo>
                    <a:lnTo>
                      <a:pt x="252" y="1884"/>
                    </a:lnTo>
                    <a:lnTo>
                      <a:pt x="234" y="1896"/>
                    </a:lnTo>
                    <a:lnTo>
                      <a:pt x="228" y="1902"/>
                    </a:lnTo>
                    <a:lnTo>
                      <a:pt x="222" y="1914"/>
                    </a:lnTo>
                    <a:lnTo>
                      <a:pt x="222" y="1926"/>
                    </a:lnTo>
                    <a:lnTo>
                      <a:pt x="216" y="1932"/>
                    </a:lnTo>
                    <a:lnTo>
                      <a:pt x="216" y="1944"/>
                    </a:lnTo>
                    <a:lnTo>
                      <a:pt x="204" y="1956"/>
                    </a:lnTo>
                    <a:lnTo>
                      <a:pt x="210" y="1962"/>
                    </a:lnTo>
                    <a:lnTo>
                      <a:pt x="216" y="1962"/>
                    </a:lnTo>
                    <a:lnTo>
                      <a:pt x="216" y="1974"/>
                    </a:lnTo>
                    <a:lnTo>
                      <a:pt x="228" y="1986"/>
                    </a:lnTo>
                    <a:lnTo>
                      <a:pt x="240" y="1980"/>
                    </a:lnTo>
                    <a:lnTo>
                      <a:pt x="246" y="1968"/>
                    </a:lnTo>
                    <a:lnTo>
                      <a:pt x="258" y="1962"/>
                    </a:lnTo>
                    <a:lnTo>
                      <a:pt x="276" y="1956"/>
                    </a:lnTo>
                    <a:lnTo>
                      <a:pt x="294" y="1938"/>
                    </a:lnTo>
                    <a:lnTo>
                      <a:pt x="306" y="1938"/>
                    </a:lnTo>
                    <a:lnTo>
                      <a:pt x="306" y="1944"/>
                    </a:lnTo>
                    <a:lnTo>
                      <a:pt x="300" y="1950"/>
                    </a:lnTo>
                    <a:lnTo>
                      <a:pt x="288" y="1956"/>
                    </a:lnTo>
                    <a:lnTo>
                      <a:pt x="282" y="1956"/>
                    </a:lnTo>
                    <a:lnTo>
                      <a:pt x="276" y="1962"/>
                    </a:lnTo>
                    <a:lnTo>
                      <a:pt x="276" y="1974"/>
                    </a:lnTo>
                    <a:lnTo>
                      <a:pt x="282" y="1986"/>
                    </a:lnTo>
                    <a:lnTo>
                      <a:pt x="294" y="1998"/>
                    </a:lnTo>
                    <a:lnTo>
                      <a:pt x="252" y="1992"/>
                    </a:lnTo>
                    <a:lnTo>
                      <a:pt x="246" y="1998"/>
                    </a:lnTo>
                    <a:lnTo>
                      <a:pt x="240" y="2010"/>
                    </a:lnTo>
                    <a:lnTo>
                      <a:pt x="234" y="2016"/>
                    </a:lnTo>
                    <a:lnTo>
                      <a:pt x="228" y="2028"/>
                    </a:lnTo>
                    <a:lnTo>
                      <a:pt x="228" y="2034"/>
                    </a:lnTo>
                    <a:lnTo>
                      <a:pt x="234" y="2034"/>
                    </a:lnTo>
                    <a:lnTo>
                      <a:pt x="240" y="2040"/>
                    </a:lnTo>
                    <a:lnTo>
                      <a:pt x="252" y="2040"/>
                    </a:lnTo>
                    <a:lnTo>
                      <a:pt x="258" y="2046"/>
                    </a:lnTo>
                    <a:lnTo>
                      <a:pt x="252" y="2052"/>
                    </a:lnTo>
                    <a:lnTo>
                      <a:pt x="252" y="2058"/>
                    </a:lnTo>
                    <a:lnTo>
                      <a:pt x="246" y="2070"/>
                    </a:lnTo>
                    <a:lnTo>
                      <a:pt x="246" y="2076"/>
                    </a:lnTo>
                    <a:lnTo>
                      <a:pt x="252" y="2070"/>
                    </a:lnTo>
                    <a:lnTo>
                      <a:pt x="288" y="2052"/>
                    </a:lnTo>
                    <a:lnTo>
                      <a:pt x="306" y="2034"/>
                    </a:lnTo>
                    <a:lnTo>
                      <a:pt x="318" y="2028"/>
                    </a:lnTo>
                    <a:lnTo>
                      <a:pt x="318" y="2040"/>
                    </a:lnTo>
                    <a:lnTo>
                      <a:pt x="288" y="2058"/>
                    </a:lnTo>
                    <a:lnTo>
                      <a:pt x="312" y="2064"/>
                    </a:lnTo>
                    <a:lnTo>
                      <a:pt x="312" y="2076"/>
                    </a:lnTo>
                    <a:lnTo>
                      <a:pt x="294" y="2094"/>
                    </a:lnTo>
                    <a:lnTo>
                      <a:pt x="276" y="2076"/>
                    </a:lnTo>
                    <a:lnTo>
                      <a:pt x="270" y="2076"/>
                    </a:lnTo>
                    <a:lnTo>
                      <a:pt x="264" y="2082"/>
                    </a:lnTo>
                    <a:lnTo>
                      <a:pt x="240" y="2094"/>
                    </a:lnTo>
                    <a:lnTo>
                      <a:pt x="228" y="2094"/>
                    </a:lnTo>
                    <a:lnTo>
                      <a:pt x="216" y="2106"/>
                    </a:lnTo>
                    <a:lnTo>
                      <a:pt x="210" y="2118"/>
                    </a:lnTo>
                    <a:lnTo>
                      <a:pt x="204" y="2124"/>
                    </a:lnTo>
                    <a:lnTo>
                      <a:pt x="210" y="2118"/>
                    </a:lnTo>
                    <a:lnTo>
                      <a:pt x="222" y="2118"/>
                    </a:lnTo>
                    <a:lnTo>
                      <a:pt x="228" y="2112"/>
                    </a:lnTo>
                    <a:lnTo>
                      <a:pt x="276" y="2112"/>
                    </a:lnTo>
                    <a:lnTo>
                      <a:pt x="270" y="2112"/>
                    </a:lnTo>
                    <a:lnTo>
                      <a:pt x="264" y="2118"/>
                    </a:lnTo>
                    <a:lnTo>
                      <a:pt x="252" y="2118"/>
                    </a:lnTo>
                    <a:lnTo>
                      <a:pt x="240" y="2124"/>
                    </a:lnTo>
                    <a:lnTo>
                      <a:pt x="228" y="2124"/>
                    </a:lnTo>
                    <a:lnTo>
                      <a:pt x="216" y="2130"/>
                    </a:lnTo>
                    <a:lnTo>
                      <a:pt x="210" y="2130"/>
                    </a:lnTo>
                    <a:lnTo>
                      <a:pt x="210" y="2148"/>
                    </a:lnTo>
                    <a:lnTo>
                      <a:pt x="204" y="2148"/>
                    </a:lnTo>
                    <a:lnTo>
                      <a:pt x="198" y="2142"/>
                    </a:lnTo>
                    <a:lnTo>
                      <a:pt x="174" y="2142"/>
                    </a:lnTo>
                    <a:lnTo>
                      <a:pt x="174" y="2154"/>
                    </a:lnTo>
                    <a:lnTo>
                      <a:pt x="180" y="2166"/>
                    </a:lnTo>
                    <a:lnTo>
                      <a:pt x="192" y="2172"/>
                    </a:lnTo>
                    <a:lnTo>
                      <a:pt x="198" y="2178"/>
                    </a:lnTo>
                    <a:lnTo>
                      <a:pt x="246" y="2160"/>
                    </a:lnTo>
                    <a:lnTo>
                      <a:pt x="264" y="2184"/>
                    </a:lnTo>
                    <a:lnTo>
                      <a:pt x="300" y="2166"/>
                    </a:lnTo>
                    <a:lnTo>
                      <a:pt x="294" y="2172"/>
                    </a:lnTo>
                    <a:lnTo>
                      <a:pt x="288" y="2184"/>
                    </a:lnTo>
                    <a:lnTo>
                      <a:pt x="276" y="2190"/>
                    </a:lnTo>
                    <a:lnTo>
                      <a:pt x="270" y="2196"/>
                    </a:lnTo>
                    <a:lnTo>
                      <a:pt x="264" y="2208"/>
                    </a:lnTo>
                    <a:lnTo>
                      <a:pt x="264" y="2214"/>
                    </a:lnTo>
                    <a:lnTo>
                      <a:pt x="276" y="2214"/>
                    </a:lnTo>
                    <a:lnTo>
                      <a:pt x="282" y="2208"/>
                    </a:lnTo>
                    <a:lnTo>
                      <a:pt x="300" y="2202"/>
                    </a:lnTo>
                    <a:lnTo>
                      <a:pt x="318" y="2184"/>
                    </a:lnTo>
                    <a:lnTo>
                      <a:pt x="330" y="2178"/>
                    </a:lnTo>
                    <a:lnTo>
                      <a:pt x="306" y="2202"/>
                    </a:lnTo>
                    <a:lnTo>
                      <a:pt x="300" y="2214"/>
                    </a:lnTo>
                    <a:lnTo>
                      <a:pt x="294" y="2220"/>
                    </a:lnTo>
                    <a:lnTo>
                      <a:pt x="300" y="2220"/>
                    </a:lnTo>
                    <a:lnTo>
                      <a:pt x="312" y="2214"/>
                    </a:lnTo>
                    <a:lnTo>
                      <a:pt x="324" y="2214"/>
                    </a:lnTo>
                    <a:lnTo>
                      <a:pt x="318" y="2220"/>
                    </a:lnTo>
                    <a:lnTo>
                      <a:pt x="306" y="2226"/>
                    </a:lnTo>
                    <a:lnTo>
                      <a:pt x="300" y="2238"/>
                    </a:lnTo>
                    <a:lnTo>
                      <a:pt x="282" y="2256"/>
                    </a:lnTo>
                    <a:lnTo>
                      <a:pt x="288" y="2262"/>
                    </a:lnTo>
                    <a:lnTo>
                      <a:pt x="294" y="2262"/>
                    </a:lnTo>
                    <a:lnTo>
                      <a:pt x="342" y="2238"/>
                    </a:lnTo>
                    <a:lnTo>
                      <a:pt x="348" y="2232"/>
                    </a:lnTo>
                    <a:lnTo>
                      <a:pt x="324" y="2256"/>
                    </a:lnTo>
                    <a:lnTo>
                      <a:pt x="318" y="2268"/>
                    </a:lnTo>
                    <a:lnTo>
                      <a:pt x="318" y="2274"/>
                    </a:lnTo>
                    <a:lnTo>
                      <a:pt x="330" y="2280"/>
                    </a:lnTo>
                    <a:lnTo>
                      <a:pt x="342" y="2280"/>
                    </a:lnTo>
                    <a:lnTo>
                      <a:pt x="354" y="2292"/>
                    </a:lnTo>
                    <a:lnTo>
                      <a:pt x="354" y="2298"/>
                    </a:lnTo>
                    <a:lnTo>
                      <a:pt x="348" y="2304"/>
                    </a:lnTo>
                    <a:lnTo>
                      <a:pt x="348" y="2340"/>
                    </a:lnTo>
                    <a:lnTo>
                      <a:pt x="2058" y="2340"/>
                    </a:lnTo>
                    <a:lnTo>
                      <a:pt x="2064" y="2328"/>
                    </a:lnTo>
                    <a:lnTo>
                      <a:pt x="2064" y="2322"/>
                    </a:lnTo>
                    <a:lnTo>
                      <a:pt x="2070" y="2310"/>
                    </a:lnTo>
                    <a:lnTo>
                      <a:pt x="2076" y="2304"/>
                    </a:lnTo>
                    <a:lnTo>
                      <a:pt x="2088" y="2298"/>
                    </a:lnTo>
                    <a:lnTo>
                      <a:pt x="2100" y="2310"/>
                    </a:lnTo>
                    <a:lnTo>
                      <a:pt x="2088" y="2322"/>
                    </a:lnTo>
                    <a:lnTo>
                      <a:pt x="2082" y="2334"/>
                    </a:lnTo>
                    <a:lnTo>
                      <a:pt x="2082" y="2346"/>
                    </a:lnTo>
                    <a:lnTo>
                      <a:pt x="2094" y="2352"/>
                    </a:lnTo>
                    <a:lnTo>
                      <a:pt x="2112" y="2358"/>
                    </a:lnTo>
                    <a:lnTo>
                      <a:pt x="2124" y="2358"/>
                    </a:lnTo>
                    <a:lnTo>
                      <a:pt x="2142" y="2376"/>
                    </a:lnTo>
                    <a:lnTo>
                      <a:pt x="2154" y="2376"/>
                    </a:lnTo>
                    <a:lnTo>
                      <a:pt x="2154" y="2370"/>
                    </a:lnTo>
                    <a:lnTo>
                      <a:pt x="2166" y="2358"/>
                    </a:lnTo>
                    <a:lnTo>
                      <a:pt x="2178" y="2358"/>
                    </a:lnTo>
                    <a:lnTo>
                      <a:pt x="2190" y="2364"/>
                    </a:lnTo>
                    <a:lnTo>
                      <a:pt x="2202" y="2376"/>
                    </a:lnTo>
                    <a:lnTo>
                      <a:pt x="2202" y="2382"/>
                    </a:lnTo>
                    <a:lnTo>
                      <a:pt x="2208" y="2388"/>
                    </a:lnTo>
                    <a:lnTo>
                      <a:pt x="2238" y="2388"/>
                    </a:lnTo>
                    <a:lnTo>
                      <a:pt x="2256" y="2406"/>
                    </a:lnTo>
                    <a:lnTo>
                      <a:pt x="2268" y="2406"/>
                    </a:lnTo>
                    <a:lnTo>
                      <a:pt x="2280" y="2394"/>
                    </a:lnTo>
                    <a:lnTo>
                      <a:pt x="2292" y="2388"/>
                    </a:lnTo>
                    <a:lnTo>
                      <a:pt x="2298" y="2382"/>
                    </a:lnTo>
                    <a:lnTo>
                      <a:pt x="2298" y="2400"/>
                    </a:lnTo>
                    <a:lnTo>
                      <a:pt x="2346" y="2394"/>
                    </a:lnTo>
                    <a:lnTo>
                      <a:pt x="2346" y="2400"/>
                    </a:lnTo>
                    <a:lnTo>
                      <a:pt x="2352" y="2400"/>
                    </a:lnTo>
                    <a:lnTo>
                      <a:pt x="2364" y="2406"/>
                    </a:lnTo>
                    <a:lnTo>
                      <a:pt x="2382" y="2406"/>
                    </a:lnTo>
                    <a:lnTo>
                      <a:pt x="2394" y="2394"/>
                    </a:lnTo>
                    <a:lnTo>
                      <a:pt x="2406" y="2388"/>
                    </a:lnTo>
                    <a:lnTo>
                      <a:pt x="2412" y="2376"/>
                    </a:lnTo>
                    <a:lnTo>
                      <a:pt x="2412" y="2370"/>
                    </a:lnTo>
                    <a:lnTo>
                      <a:pt x="2430" y="2370"/>
                    </a:lnTo>
                    <a:lnTo>
                      <a:pt x="2436" y="2376"/>
                    </a:lnTo>
                    <a:lnTo>
                      <a:pt x="2442" y="2376"/>
                    </a:lnTo>
                    <a:lnTo>
                      <a:pt x="2454" y="2364"/>
                    </a:lnTo>
                    <a:lnTo>
                      <a:pt x="2460" y="2352"/>
                    </a:lnTo>
                    <a:lnTo>
                      <a:pt x="2466" y="2346"/>
                    </a:lnTo>
                    <a:lnTo>
                      <a:pt x="2472" y="2346"/>
                    </a:lnTo>
                    <a:lnTo>
                      <a:pt x="2472" y="2352"/>
                    </a:lnTo>
                    <a:lnTo>
                      <a:pt x="2478" y="2358"/>
                    </a:lnTo>
                    <a:lnTo>
                      <a:pt x="2502" y="2352"/>
                    </a:lnTo>
                    <a:lnTo>
                      <a:pt x="2496" y="2346"/>
                    </a:lnTo>
                    <a:lnTo>
                      <a:pt x="2496" y="2334"/>
                    </a:lnTo>
                    <a:lnTo>
                      <a:pt x="2502" y="2328"/>
                    </a:lnTo>
                    <a:lnTo>
                      <a:pt x="2514" y="2322"/>
                    </a:lnTo>
                    <a:lnTo>
                      <a:pt x="2532" y="2340"/>
                    </a:lnTo>
                    <a:lnTo>
                      <a:pt x="2556" y="2340"/>
                    </a:lnTo>
                    <a:lnTo>
                      <a:pt x="2562" y="2346"/>
                    </a:lnTo>
                    <a:lnTo>
                      <a:pt x="2580" y="2346"/>
                    </a:lnTo>
                    <a:lnTo>
                      <a:pt x="2604" y="2358"/>
                    </a:lnTo>
                    <a:lnTo>
                      <a:pt x="2604" y="2370"/>
                    </a:lnTo>
                    <a:lnTo>
                      <a:pt x="2598" y="2382"/>
                    </a:lnTo>
                    <a:lnTo>
                      <a:pt x="2598" y="2388"/>
                    </a:lnTo>
                    <a:lnTo>
                      <a:pt x="2592" y="2400"/>
                    </a:lnTo>
                    <a:lnTo>
                      <a:pt x="2604" y="2412"/>
                    </a:lnTo>
                    <a:lnTo>
                      <a:pt x="2592" y="2436"/>
                    </a:lnTo>
                    <a:lnTo>
                      <a:pt x="2598" y="2436"/>
                    </a:lnTo>
                    <a:lnTo>
                      <a:pt x="2604" y="2430"/>
                    </a:lnTo>
                    <a:lnTo>
                      <a:pt x="2616" y="2424"/>
                    </a:lnTo>
                    <a:lnTo>
                      <a:pt x="2634" y="2418"/>
                    </a:lnTo>
                    <a:lnTo>
                      <a:pt x="2646" y="2412"/>
                    </a:lnTo>
                    <a:lnTo>
                      <a:pt x="2670" y="2412"/>
                    </a:lnTo>
                    <a:lnTo>
                      <a:pt x="2670" y="2424"/>
                    </a:lnTo>
                    <a:lnTo>
                      <a:pt x="2658" y="2430"/>
                    </a:lnTo>
                    <a:lnTo>
                      <a:pt x="2652" y="2436"/>
                    </a:lnTo>
                    <a:lnTo>
                      <a:pt x="2646" y="2436"/>
                    </a:lnTo>
                    <a:lnTo>
                      <a:pt x="2640" y="2442"/>
                    </a:lnTo>
                    <a:lnTo>
                      <a:pt x="2646" y="2448"/>
                    </a:lnTo>
                    <a:lnTo>
                      <a:pt x="2652" y="2448"/>
                    </a:lnTo>
                    <a:lnTo>
                      <a:pt x="2664" y="2460"/>
                    </a:lnTo>
                    <a:lnTo>
                      <a:pt x="2640" y="2484"/>
                    </a:lnTo>
                    <a:lnTo>
                      <a:pt x="2640" y="2490"/>
                    </a:lnTo>
                    <a:lnTo>
                      <a:pt x="2652" y="2490"/>
                    </a:lnTo>
                    <a:lnTo>
                      <a:pt x="2652" y="2502"/>
                    </a:lnTo>
                    <a:lnTo>
                      <a:pt x="2640" y="2514"/>
                    </a:lnTo>
                    <a:lnTo>
                      <a:pt x="2640" y="2526"/>
                    </a:lnTo>
                    <a:lnTo>
                      <a:pt x="2658" y="2526"/>
                    </a:lnTo>
                    <a:lnTo>
                      <a:pt x="2652" y="2544"/>
                    </a:lnTo>
                    <a:lnTo>
                      <a:pt x="2658" y="2544"/>
                    </a:lnTo>
                    <a:lnTo>
                      <a:pt x="2670" y="2550"/>
                    </a:lnTo>
                    <a:lnTo>
                      <a:pt x="2754" y="2550"/>
                    </a:lnTo>
                    <a:lnTo>
                      <a:pt x="2766" y="2556"/>
                    </a:lnTo>
                    <a:lnTo>
                      <a:pt x="2784" y="2568"/>
                    </a:lnTo>
                    <a:lnTo>
                      <a:pt x="2838" y="2568"/>
                    </a:lnTo>
                    <a:lnTo>
                      <a:pt x="2850" y="2574"/>
                    </a:lnTo>
                    <a:lnTo>
                      <a:pt x="2856" y="2580"/>
                    </a:lnTo>
                    <a:lnTo>
                      <a:pt x="2856" y="2610"/>
                    </a:lnTo>
                    <a:lnTo>
                      <a:pt x="2874" y="2610"/>
                    </a:lnTo>
                    <a:lnTo>
                      <a:pt x="2874" y="2628"/>
                    </a:lnTo>
                    <a:lnTo>
                      <a:pt x="2862" y="2640"/>
                    </a:lnTo>
                    <a:lnTo>
                      <a:pt x="2862" y="2652"/>
                    </a:lnTo>
                    <a:lnTo>
                      <a:pt x="2874" y="2664"/>
                    </a:lnTo>
                    <a:lnTo>
                      <a:pt x="2880" y="2664"/>
                    </a:lnTo>
                    <a:lnTo>
                      <a:pt x="2856" y="2658"/>
                    </a:lnTo>
                    <a:lnTo>
                      <a:pt x="2856" y="2670"/>
                    </a:lnTo>
                    <a:lnTo>
                      <a:pt x="2850" y="2676"/>
                    </a:lnTo>
                    <a:lnTo>
                      <a:pt x="2844" y="2688"/>
                    </a:lnTo>
                    <a:lnTo>
                      <a:pt x="2838" y="2694"/>
                    </a:lnTo>
                    <a:lnTo>
                      <a:pt x="2832" y="2688"/>
                    </a:lnTo>
                    <a:lnTo>
                      <a:pt x="2820" y="2682"/>
                    </a:lnTo>
                    <a:lnTo>
                      <a:pt x="2802" y="2670"/>
                    </a:lnTo>
                    <a:lnTo>
                      <a:pt x="2790" y="2664"/>
                    </a:lnTo>
                    <a:lnTo>
                      <a:pt x="2784" y="2652"/>
                    </a:lnTo>
                    <a:lnTo>
                      <a:pt x="2784" y="2628"/>
                    </a:lnTo>
                    <a:lnTo>
                      <a:pt x="2766" y="2622"/>
                    </a:lnTo>
                    <a:lnTo>
                      <a:pt x="2772" y="2640"/>
                    </a:lnTo>
                    <a:lnTo>
                      <a:pt x="2772" y="2646"/>
                    </a:lnTo>
                    <a:lnTo>
                      <a:pt x="2778" y="2652"/>
                    </a:lnTo>
                    <a:lnTo>
                      <a:pt x="2778" y="2664"/>
                    </a:lnTo>
                    <a:lnTo>
                      <a:pt x="2772" y="2676"/>
                    </a:lnTo>
                    <a:lnTo>
                      <a:pt x="2760" y="2688"/>
                    </a:lnTo>
                    <a:lnTo>
                      <a:pt x="2754" y="2700"/>
                    </a:lnTo>
                    <a:lnTo>
                      <a:pt x="2736" y="2706"/>
                    </a:lnTo>
                    <a:lnTo>
                      <a:pt x="2718" y="2724"/>
                    </a:lnTo>
                    <a:lnTo>
                      <a:pt x="2712" y="2742"/>
                    </a:lnTo>
                    <a:lnTo>
                      <a:pt x="2700" y="2760"/>
                    </a:lnTo>
                    <a:lnTo>
                      <a:pt x="2694" y="2778"/>
                    </a:lnTo>
                    <a:lnTo>
                      <a:pt x="2688" y="2784"/>
                    </a:lnTo>
                    <a:lnTo>
                      <a:pt x="2664" y="2796"/>
                    </a:lnTo>
                    <a:lnTo>
                      <a:pt x="2652" y="2796"/>
                    </a:lnTo>
                    <a:lnTo>
                      <a:pt x="2646" y="2790"/>
                    </a:lnTo>
                    <a:lnTo>
                      <a:pt x="2640" y="2802"/>
                    </a:lnTo>
                    <a:lnTo>
                      <a:pt x="2634" y="2808"/>
                    </a:lnTo>
                    <a:lnTo>
                      <a:pt x="2634" y="2832"/>
                    </a:lnTo>
                    <a:lnTo>
                      <a:pt x="2628" y="2838"/>
                    </a:lnTo>
                    <a:lnTo>
                      <a:pt x="2622" y="2838"/>
                    </a:lnTo>
                    <a:lnTo>
                      <a:pt x="2586" y="2856"/>
                    </a:lnTo>
                    <a:lnTo>
                      <a:pt x="2562" y="2880"/>
                    </a:lnTo>
                    <a:lnTo>
                      <a:pt x="2562" y="2886"/>
                    </a:lnTo>
                    <a:lnTo>
                      <a:pt x="2568" y="2886"/>
                    </a:lnTo>
                    <a:lnTo>
                      <a:pt x="2580" y="2880"/>
                    </a:lnTo>
                    <a:lnTo>
                      <a:pt x="2592" y="2880"/>
                    </a:lnTo>
                    <a:lnTo>
                      <a:pt x="2598" y="2886"/>
                    </a:lnTo>
                    <a:lnTo>
                      <a:pt x="2610" y="2880"/>
                    </a:lnTo>
                    <a:lnTo>
                      <a:pt x="2616" y="2868"/>
                    </a:lnTo>
                    <a:lnTo>
                      <a:pt x="2628" y="2862"/>
                    </a:lnTo>
                    <a:lnTo>
                      <a:pt x="2658" y="2862"/>
                    </a:lnTo>
                    <a:lnTo>
                      <a:pt x="2658" y="2856"/>
                    </a:lnTo>
                    <a:lnTo>
                      <a:pt x="2664" y="2844"/>
                    </a:lnTo>
                    <a:lnTo>
                      <a:pt x="2676" y="2838"/>
                    </a:lnTo>
                    <a:lnTo>
                      <a:pt x="2682" y="2832"/>
                    </a:lnTo>
                    <a:lnTo>
                      <a:pt x="2754" y="2832"/>
                    </a:lnTo>
                    <a:lnTo>
                      <a:pt x="2766" y="2838"/>
                    </a:lnTo>
                    <a:lnTo>
                      <a:pt x="2790" y="2820"/>
                    </a:lnTo>
                    <a:lnTo>
                      <a:pt x="2856" y="2820"/>
                    </a:lnTo>
                    <a:lnTo>
                      <a:pt x="2862" y="2814"/>
                    </a:lnTo>
                    <a:lnTo>
                      <a:pt x="2862" y="2790"/>
                    </a:lnTo>
                    <a:lnTo>
                      <a:pt x="2844" y="2796"/>
                    </a:lnTo>
                    <a:lnTo>
                      <a:pt x="2832" y="2796"/>
                    </a:lnTo>
                    <a:lnTo>
                      <a:pt x="2826" y="2790"/>
                    </a:lnTo>
                    <a:lnTo>
                      <a:pt x="2826" y="2784"/>
                    </a:lnTo>
                    <a:lnTo>
                      <a:pt x="2832" y="2772"/>
                    </a:lnTo>
                    <a:lnTo>
                      <a:pt x="2850" y="2754"/>
                    </a:lnTo>
                    <a:lnTo>
                      <a:pt x="2868" y="2742"/>
                    </a:lnTo>
                    <a:lnTo>
                      <a:pt x="2880" y="2736"/>
                    </a:lnTo>
                    <a:lnTo>
                      <a:pt x="2910" y="2736"/>
                    </a:lnTo>
                    <a:lnTo>
                      <a:pt x="2928" y="2730"/>
                    </a:lnTo>
                    <a:lnTo>
                      <a:pt x="2952" y="2730"/>
                    </a:lnTo>
                    <a:lnTo>
                      <a:pt x="2964" y="2724"/>
                    </a:lnTo>
                    <a:lnTo>
                      <a:pt x="2970" y="2724"/>
                    </a:lnTo>
                    <a:lnTo>
                      <a:pt x="2976" y="2718"/>
                    </a:lnTo>
                    <a:lnTo>
                      <a:pt x="2982" y="2718"/>
                    </a:lnTo>
                    <a:lnTo>
                      <a:pt x="2994" y="2724"/>
                    </a:lnTo>
                    <a:lnTo>
                      <a:pt x="3000" y="2724"/>
                    </a:lnTo>
                    <a:lnTo>
                      <a:pt x="3012" y="2730"/>
                    </a:lnTo>
                    <a:lnTo>
                      <a:pt x="3018" y="2736"/>
                    </a:lnTo>
                    <a:lnTo>
                      <a:pt x="3024" y="2736"/>
                    </a:lnTo>
                    <a:lnTo>
                      <a:pt x="3030" y="2730"/>
                    </a:lnTo>
                    <a:lnTo>
                      <a:pt x="3030" y="2712"/>
                    </a:lnTo>
                    <a:lnTo>
                      <a:pt x="3036" y="2706"/>
                    </a:lnTo>
                    <a:lnTo>
                      <a:pt x="3048" y="2700"/>
                    </a:lnTo>
                    <a:lnTo>
                      <a:pt x="3060" y="2700"/>
                    </a:lnTo>
                    <a:lnTo>
                      <a:pt x="3066" y="2706"/>
                    </a:lnTo>
                    <a:lnTo>
                      <a:pt x="3072" y="2706"/>
                    </a:lnTo>
                    <a:lnTo>
                      <a:pt x="3072" y="2700"/>
                    </a:lnTo>
                    <a:lnTo>
                      <a:pt x="3102" y="2700"/>
                    </a:lnTo>
                    <a:lnTo>
                      <a:pt x="3114" y="2688"/>
                    </a:lnTo>
                    <a:lnTo>
                      <a:pt x="3126" y="2682"/>
                    </a:lnTo>
                    <a:lnTo>
                      <a:pt x="3150" y="2658"/>
                    </a:lnTo>
                    <a:lnTo>
                      <a:pt x="3162" y="2652"/>
                    </a:lnTo>
                    <a:lnTo>
                      <a:pt x="3174" y="2640"/>
                    </a:lnTo>
                    <a:lnTo>
                      <a:pt x="3408" y="2640"/>
                    </a:lnTo>
                    <a:lnTo>
                      <a:pt x="3408" y="2634"/>
                    </a:lnTo>
                    <a:lnTo>
                      <a:pt x="3420" y="2622"/>
                    </a:lnTo>
                    <a:lnTo>
                      <a:pt x="3438" y="2622"/>
                    </a:lnTo>
                    <a:lnTo>
                      <a:pt x="3450" y="2616"/>
                    </a:lnTo>
                    <a:lnTo>
                      <a:pt x="3456" y="2616"/>
                    </a:lnTo>
                    <a:lnTo>
                      <a:pt x="3456" y="2610"/>
                    </a:lnTo>
                    <a:lnTo>
                      <a:pt x="3468" y="2598"/>
                    </a:lnTo>
                    <a:lnTo>
                      <a:pt x="3480" y="2592"/>
                    </a:lnTo>
                    <a:lnTo>
                      <a:pt x="3486" y="2586"/>
                    </a:lnTo>
                    <a:lnTo>
                      <a:pt x="3498" y="2586"/>
                    </a:lnTo>
                    <a:lnTo>
                      <a:pt x="3504" y="2592"/>
                    </a:lnTo>
                    <a:lnTo>
                      <a:pt x="3510" y="2592"/>
                    </a:lnTo>
                    <a:lnTo>
                      <a:pt x="3510" y="2568"/>
                    </a:lnTo>
                    <a:lnTo>
                      <a:pt x="3516" y="2556"/>
                    </a:lnTo>
                    <a:lnTo>
                      <a:pt x="3528" y="2544"/>
                    </a:lnTo>
                    <a:lnTo>
                      <a:pt x="3534" y="2544"/>
                    </a:lnTo>
                    <a:lnTo>
                      <a:pt x="3546" y="2532"/>
                    </a:lnTo>
                    <a:lnTo>
                      <a:pt x="3546" y="2508"/>
                    </a:lnTo>
                    <a:lnTo>
                      <a:pt x="3588" y="2484"/>
                    </a:lnTo>
                    <a:lnTo>
                      <a:pt x="3594" y="2472"/>
                    </a:lnTo>
                    <a:lnTo>
                      <a:pt x="3618" y="2448"/>
                    </a:lnTo>
                    <a:lnTo>
                      <a:pt x="3630" y="2448"/>
                    </a:lnTo>
                    <a:lnTo>
                      <a:pt x="3636" y="2454"/>
                    </a:lnTo>
                    <a:lnTo>
                      <a:pt x="3636" y="2460"/>
                    </a:lnTo>
                    <a:lnTo>
                      <a:pt x="3642" y="2466"/>
                    </a:lnTo>
                    <a:lnTo>
                      <a:pt x="3654" y="2466"/>
                    </a:lnTo>
                    <a:lnTo>
                      <a:pt x="3666" y="2460"/>
                    </a:lnTo>
                    <a:lnTo>
                      <a:pt x="3702" y="2460"/>
                    </a:lnTo>
                    <a:lnTo>
                      <a:pt x="3708" y="2466"/>
                    </a:lnTo>
                    <a:lnTo>
                      <a:pt x="3708" y="2472"/>
                    </a:lnTo>
                    <a:lnTo>
                      <a:pt x="3702" y="2496"/>
                    </a:lnTo>
                    <a:lnTo>
                      <a:pt x="3690" y="2520"/>
                    </a:lnTo>
                    <a:lnTo>
                      <a:pt x="3678" y="2550"/>
                    </a:lnTo>
                    <a:lnTo>
                      <a:pt x="3666" y="2574"/>
                    </a:lnTo>
                    <a:lnTo>
                      <a:pt x="3666" y="2586"/>
                    </a:lnTo>
                    <a:lnTo>
                      <a:pt x="3672" y="2592"/>
                    </a:lnTo>
                    <a:lnTo>
                      <a:pt x="3678" y="2592"/>
                    </a:lnTo>
                    <a:lnTo>
                      <a:pt x="3684" y="2598"/>
                    </a:lnTo>
                    <a:lnTo>
                      <a:pt x="3672" y="2610"/>
                    </a:lnTo>
                    <a:lnTo>
                      <a:pt x="3666" y="2622"/>
                    </a:lnTo>
                    <a:lnTo>
                      <a:pt x="3666" y="2628"/>
                    </a:lnTo>
                    <a:lnTo>
                      <a:pt x="3690" y="2628"/>
                    </a:lnTo>
                    <a:lnTo>
                      <a:pt x="3690" y="2634"/>
                    </a:lnTo>
                    <a:lnTo>
                      <a:pt x="3696" y="2640"/>
                    </a:lnTo>
                    <a:lnTo>
                      <a:pt x="3714" y="2640"/>
                    </a:lnTo>
                    <a:lnTo>
                      <a:pt x="3750" y="2622"/>
                    </a:lnTo>
                    <a:lnTo>
                      <a:pt x="3768" y="2604"/>
                    </a:lnTo>
                    <a:lnTo>
                      <a:pt x="3780" y="2622"/>
                    </a:lnTo>
                    <a:lnTo>
                      <a:pt x="3786" y="2622"/>
                    </a:lnTo>
                    <a:lnTo>
                      <a:pt x="3792" y="2616"/>
                    </a:lnTo>
                    <a:lnTo>
                      <a:pt x="3816" y="2604"/>
                    </a:lnTo>
                    <a:lnTo>
                      <a:pt x="3828" y="2604"/>
                    </a:lnTo>
                    <a:lnTo>
                      <a:pt x="3840" y="2592"/>
                    </a:lnTo>
                    <a:lnTo>
                      <a:pt x="3852" y="2592"/>
                    </a:lnTo>
                    <a:lnTo>
                      <a:pt x="3864" y="2580"/>
                    </a:lnTo>
                    <a:lnTo>
                      <a:pt x="3870" y="2580"/>
                    </a:lnTo>
                    <a:lnTo>
                      <a:pt x="3888" y="2586"/>
                    </a:lnTo>
                    <a:lnTo>
                      <a:pt x="3846" y="2616"/>
                    </a:lnTo>
                    <a:lnTo>
                      <a:pt x="3936" y="2610"/>
                    </a:lnTo>
                    <a:lnTo>
                      <a:pt x="3918" y="2610"/>
                    </a:lnTo>
                    <a:lnTo>
                      <a:pt x="3906" y="2616"/>
                    </a:lnTo>
                    <a:lnTo>
                      <a:pt x="3894" y="2616"/>
                    </a:lnTo>
                    <a:lnTo>
                      <a:pt x="3888" y="2622"/>
                    </a:lnTo>
                    <a:lnTo>
                      <a:pt x="3888" y="2634"/>
                    </a:lnTo>
                    <a:lnTo>
                      <a:pt x="3882" y="2640"/>
                    </a:lnTo>
                    <a:lnTo>
                      <a:pt x="3876" y="2640"/>
                    </a:lnTo>
                    <a:lnTo>
                      <a:pt x="3870" y="2634"/>
                    </a:lnTo>
                    <a:lnTo>
                      <a:pt x="3864" y="2634"/>
                    </a:lnTo>
                    <a:lnTo>
                      <a:pt x="3852" y="2628"/>
                    </a:lnTo>
                    <a:lnTo>
                      <a:pt x="3846" y="2628"/>
                    </a:lnTo>
                    <a:lnTo>
                      <a:pt x="3828" y="2634"/>
                    </a:lnTo>
                    <a:lnTo>
                      <a:pt x="3738" y="2688"/>
                    </a:lnTo>
                    <a:lnTo>
                      <a:pt x="3726" y="2700"/>
                    </a:lnTo>
                    <a:lnTo>
                      <a:pt x="3720" y="2712"/>
                    </a:lnTo>
                    <a:lnTo>
                      <a:pt x="3720" y="2748"/>
                    </a:lnTo>
                    <a:lnTo>
                      <a:pt x="3726" y="2748"/>
                    </a:lnTo>
                    <a:lnTo>
                      <a:pt x="3732" y="2742"/>
                    </a:lnTo>
                    <a:lnTo>
                      <a:pt x="3738" y="2742"/>
                    </a:lnTo>
                    <a:lnTo>
                      <a:pt x="3738" y="2754"/>
                    </a:lnTo>
                    <a:lnTo>
                      <a:pt x="3744" y="2760"/>
                    </a:lnTo>
                    <a:lnTo>
                      <a:pt x="3756" y="2760"/>
                    </a:lnTo>
                    <a:lnTo>
                      <a:pt x="3762" y="2754"/>
                    </a:lnTo>
                    <a:lnTo>
                      <a:pt x="3768" y="2742"/>
                    </a:lnTo>
                    <a:lnTo>
                      <a:pt x="3774" y="2736"/>
                    </a:lnTo>
                    <a:lnTo>
                      <a:pt x="3786" y="2736"/>
                    </a:lnTo>
                    <a:lnTo>
                      <a:pt x="3804" y="2730"/>
                    </a:lnTo>
                    <a:lnTo>
                      <a:pt x="3816" y="2724"/>
                    </a:lnTo>
                    <a:lnTo>
                      <a:pt x="3834" y="2718"/>
                    </a:lnTo>
                    <a:lnTo>
                      <a:pt x="3846" y="2706"/>
                    </a:lnTo>
                    <a:lnTo>
                      <a:pt x="3852" y="2694"/>
                    </a:lnTo>
                    <a:lnTo>
                      <a:pt x="3870" y="2676"/>
                    </a:lnTo>
                    <a:lnTo>
                      <a:pt x="3876" y="2664"/>
                    </a:lnTo>
                    <a:lnTo>
                      <a:pt x="3876" y="2670"/>
                    </a:lnTo>
                    <a:lnTo>
                      <a:pt x="3882" y="2682"/>
                    </a:lnTo>
                    <a:lnTo>
                      <a:pt x="3888" y="2688"/>
                    </a:lnTo>
                    <a:lnTo>
                      <a:pt x="3894" y="2688"/>
                    </a:lnTo>
                    <a:lnTo>
                      <a:pt x="3930" y="2676"/>
                    </a:lnTo>
                    <a:lnTo>
                      <a:pt x="3954" y="2664"/>
                    </a:lnTo>
                    <a:lnTo>
                      <a:pt x="3972" y="2658"/>
                    </a:lnTo>
                    <a:lnTo>
                      <a:pt x="3984" y="2652"/>
                    </a:lnTo>
                    <a:lnTo>
                      <a:pt x="4008" y="2646"/>
                    </a:lnTo>
                    <a:lnTo>
                      <a:pt x="4068" y="2634"/>
                    </a:lnTo>
                    <a:lnTo>
                      <a:pt x="4080" y="2628"/>
                    </a:lnTo>
                    <a:lnTo>
                      <a:pt x="4068" y="2616"/>
                    </a:lnTo>
                    <a:lnTo>
                      <a:pt x="4074" y="2598"/>
                    </a:lnTo>
                    <a:lnTo>
                      <a:pt x="4038" y="2604"/>
                    </a:lnTo>
                    <a:lnTo>
                      <a:pt x="4038" y="2580"/>
                    </a:lnTo>
                    <a:lnTo>
                      <a:pt x="4026" y="2586"/>
                    </a:lnTo>
                    <a:lnTo>
                      <a:pt x="4020" y="2586"/>
                    </a:lnTo>
                    <a:lnTo>
                      <a:pt x="4008" y="2592"/>
                    </a:lnTo>
                    <a:lnTo>
                      <a:pt x="4002" y="2598"/>
                    </a:lnTo>
                    <a:lnTo>
                      <a:pt x="3990" y="2598"/>
                    </a:lnTo>
                    <a:lnTo>
                      <a:pt x="3990" y="2580"/>
                    </a:lnTo>
                    <a:lnTo>
                      <a:pt x="3930" y="2580"/>
                    </a:lnTo>
                    <a:lnTo>
                      <a:pt x="3924" y="2574"/>
                    </a:lnTo>
                    <a:lnTo>
                      <a:pt x="3924" y="2568"/>
                    </a:lnTo>
                    <a:lnTo>
                      <a:pt x="3918" y="2562"/>
                    </a:lnTo>
                    <a:lnTo>
                      <a:pt x="3918" y="2556"/>
                    </a:lnTo>
                    <a:lnTo>
                      <a:pt x="3930" y="2556"/>
                    </a:lnTo>
                    <a:lnTo>
                      <a:pt x="3918" y="2544"/>
                    </a:lnTo>
                    <a:lnTo>
                      <a:pt x="3888" y="2544"/>
                    </a:lnTo>
                    <a:lnTo>
                      <a:pt x="3882" y="2532"/>
                    </a:lnTo>
                    <a:lnTo>
                      <a:pt x="3882" y="2526"/>
                    </a:lnTo>
                    <a:lnTo>
                      <a:pt x="3876" y="2514"/>
                    </a:lnTo>
                    <a:lnTo>
                      <a:pt x="3876" y="2502"/>
                    </a:lnTo>
                    <a:lnTo>
                      <a:pt x="3894" y="2484"/>
                    </a:lnTo>
                    <a:lnTo>
                      <a:pt x="3870" y="2484"/>
                    </a:lnTo>
                    <a:lnTo>
                      <a:pt x="3876" y="2478"/>
                    </a:lnTo>
                    <a:lnTo>
                      <a:pt x="3888" y="2472"/>
                    </a:lnTo>
                    <a:lnTo>
                      <a:pt x="3894" y="2460"/>
                    </a:lnTo>
                    <a:lnTo>
                      <a:pt x="3906" y="2454"/>
                    </a:lnTo>
                    <a:lnTo>
                      <a:pt x="3918" y="2442"/>
                    </a:lnTo>
                    <a:lnTo>
                      <a:pt x="3924" y="2430"/>
                    </a:lnTo>
                    <a:lnTo>
                      <a:pt x="3936" y="2424"/>
                    </a:lnTo>
                    <a:lnTo>
                      <a:pt x="3942" y="2412"/>
                    </a:lnTo>
                    <a:lnTo>
                      <a:pt x="3948" y="2406"/>
                    </a:lnTo>
                    <a:lnTo>
                      <a:pt x="3936" y="2400"/>
                    </a:lnTo>
                    <a:lnTo>
                      <a:pt x="3912" y="2430"/>
                    </a:lnTo>
                    <a:lnTo>
                      <a:pt x="3894" y="2418"/>
                    </a:lnTo>
                    <a:lnTo>
                      <a:pt x="3864" y="2436"/>
                    </a:lnTo>
                    <a:lnTo>
                      <a:pt x="3858" y="2418"/>
                    </a:lnTo>
                    <a:lnTo>
                      <a:pt x="3828" y="2406"/>
                    </a:lnTo>
                    <a:lnTo>
                      <a:pt x="3810" y="2412"/>
                    </a:lnTo>
                    <a:lnTo>
                      <a:pt x="3864" y="2394"/>
                    </a:lnTo>
                    <a:lnTo>
                      <a:pt x="3870" y="2400"/>
                    </a:lnTo>
                    <a:lnTo>
                      <a:pt x="3882" y="2406"/>
                    </a:lnTo>
                    <a:lnTo>
                      <a:pt x="3900" y="2406"/>
                    </a:lnTo>
                    <a:lnTo>
                      <a:pt x="3918" y="2388"/>
                    </a:lnTo>
                    <a:lnTo>
                      <a:pt x="3930" y="2382"/>
                    </a:lnTo>
                    <a:lnTo>
                      <a:pt x="3936" y="2376"/>
                    </a:lnTo>
                    <a:lnTo>
                      <a:pt x="3978" y="2376"/>
                    </a:lnTo>
                    <a:lnTo>
                      <a:pt x="3978" y="2364"/>
                    </a:lnTo>
                    <a:lnTo>
                      <a:pt x="3972" y="2358"/>
                    </a:lnTo>
                    <a:lnTo>
                      <a:pt x="3966" y="2346"/>
                    </a:lnTo>
                    <a:lnTo>
                      <a:pt x="3990" y="2346"/>
                    </a:lnTo>
                    <a:lnTo>
                      <a:pt x="3978" y="2334"/>
                    </a:lnTo>
                    <a:lnTo>
                      <a:pt x="3972" y="2322"/>
                    </a:lnTo>
                    <a:lnTo>
                      <a:pt x="3960" y="2316"/>
                    </a:lnTo>
                    <a:lnTo>
                      <a:pt x="3942" y="2310"/>
                    </a:lnTo>
                    <a:lnTo>
                      <a:pt x="3918" y="2310"/>
                    </a:lnTo>
                    <a:lnTo>
                      <a:pt x="3852" y="2316"/>
                    </a:lnTo>
                    <a:lnTo>
                      <a:pt x="3792" y="2334"/>
                    </a:lnTo>
                    <a:lnTo>
                      <a:pt x="3744" y="2352"/>
                    </a:lnTo>
                    <a:lnTo>
                      <a:pt x="3684" y="2376"/>
                    </a:lnTo>
                    <a:lnTo>
                      <a:pt x="3660" y="2388"/>
                    </a:lnTo>
                    <a:lnTo>
                      <a:pt x="3642" y="2400"/>
                    </a:lnTo>
                    <a:lnTo>
                      <a:pt x="3624" y="2418"/>
                    </a:lnTo>
                    <a:lnTo>
                      <a:pt x="3606" y="2430"/>
                    </a:lnTo>
                    <a:lnTo>
                      <a:pt x="3594" y="2442"/>
                    </a:lnTo>
                    <a:lnTo>
                      <a:pt x="3576" y="2454"/>
                    </a:lnTo>
                    <a:lnTo>
                      <a:pt x="3564" y="2466"/>
                    </a:lnTo>
                    <a:lnTo>
                      <a:pt x="3528" y="2484"/>
                    </a:lnTo>
                    <a:lnTo>
                      <a:pt x="3516" y="2484"/>
                    </a:lnTo>
                    <a:lnTo>
                      <a:pt x="3498" y="2490"/>
                    </a:lnTo>
                    <a:lnTo>
                      <a:pt x="3486" y="2490"/>
                    </a:lnTo>
                    <a:lnTo>
                      <a:pt x="3492" y="2490"/>
                    </a:lnTo>
                    <a:lnTo>
                      <a:pt x="3498" y="2484"/>
                    </a:lnTo>
                    <a:lnTo>
                      <a:pt x="3510" y="2478"/>
                    </a:lnTo>
                    <a:lnTo>
                      <a:pt x="3522" y="2466"/>
                    </a:lnTo>
                    <a:lnTo>
                      <a:pt x="3540" y="2460"/>
                    </a:lnTo>
                    <a:lnTo>
                      <a:pt x="3552" y="2448"/>
                    </a:lnTo>
                    <a:lnTo>
                      <a:pt x="3576" y="2436"/>
                    </a:lnTo>
                    <a:lnTo>
                      <a:pt x="3600" y="2412"/>
                    </a:lnTo>
                    <a:lnTo>
                      <a:pt x="3606" y="2400"/>
                    </a:lnTo>
                    <a:lnTo>
                      <a:pt x="3582" y="2388"/>
                    </a:lnTo>
                    <a:lnTo>
                      <a:pt x="3588" y="2388"/>
                    </a:lnTo>
                    <a:lnTo>
                      <a:pt x="3594" y="2394"/>
                    </a:lnTo>
                    <a:lnTo>
                      <a:pt x="3624" y="2394"/>
                    </a:lnTo>
                    <a:lnTo>
                      <a:pt x="3642" y="2382"/>
                    </a:lnTo>
                    <a:lnTo>
                      <a:pt x="3702" y="2334"/>
                    </a:lnTo>
                    <a:lnTo>
                      <a:pt x="3750" y="2310"/>
                    </a:lnTo>
                    <a:lnTo>
                      <a:pt x="3768" y="2304"/>
                    </a:lnTo>
                    <a:lnTo>
                      <a:pt x="3804" y="2304"/>
                    </a:lnTo>
                    <a:lnTo>
                      <a:pt x="3852" y="2256"/>
                    </a:lnTo>
                    <a:lnTo>
                      <a:pt x="3870" y="2244"/>
                    </a:lnTo>
                    <a:lnTo>
                      <a:pt x="3888" y="2238"/>
                    </a:lnTo>
                    <a:lnTo>
                      <a:pt x="3936" y="2232"/>
                    </a:lnTo>
                    <a:lnTo>
                      <a:pt x="3990" y="2232"/>
                    </a:lnTo>
                    <a:lnTo>
                      <a:pt x="4044" y="2226"/>
                    </a:lnTo>
                    <a:lnTo>
                      <a:pt x="4074" y="2226"/>
                    </a:lnTo>
                    <a:lnTo>
                      <a:pt x="4104" y="2232"/>
                    </a:lnTo>
                    <a:lnTo>
                      <a:pt x="4176" y="2244"/>
                    </a:lnTo>
                    <a:lnTo>
                      <a:pt x="4200" y="2250"/>
                    </a:lnTo>
                    <a:lnTo>
                      <a:pt x="4212" y="2244"/>
                    </a:lnTo>
                    <a:lnTo>
                      <a:pt x="4248" y="2232"/>
                    </a:lnTo>
                    <a:lnTo>
                      <a:pt x="4260" y="2226"/>
                    </a:lnTo>
                    <a:lnTo>
                      <a:pt x="4278" y="2226"/>
                    </a:lnTo>
                    <a:lnTo>
                      <a:pt x="4296" y="2220"/>
                    </a:lnTo>
                    <a:lnTo>
                      <a:pt x="4320" y="2214"/>
                    </a:lnTo>
                    <a:lnTo>
                      <a:pt x="4338" y="2208"/>
                    </a:lnTo>
                    <a:lnTo>
                      <a:pt x="4374" y="2172"/>
                    </a:lnTo>
                    <a:lnTo>
                      <a:pt x="4392" y="2166"/>
                    </a:lnTo>
                    <a:lnTo>
                      <a:pt x="4404" y="2154"/>
                    </a:lnTo>
                    <a:lnTo>
                      <a:pt x="4410" y="2154"/>
                    </a:lnTo>
                    <a:lnTo>
                      <a:pt x="4422" y="2148"/>
                    </a:lnTo>
                    <a:lnTo>
                      <a:pt x="4452" y="2148"/>
                    </a:lnTo>
                    <a:lnTo>
                      <a:pt x="4458" y="2142"/>
                    </a:lnTo>
                    <a:lnTo>
                      <a:pt x="4470" y="2136"/>
                    </a:lnTo>
                    <a:lnTo>
                      <a:pt x="4476" y="2130"/>
                    </a:lnTo>
                    <a:lnTo>
                      <a:pt x="4494" y="2130"/>
                    </a:lnTo>
                    <a:lnTo>
                      <a:pt x="4500" y="2136"/>
                    </a:lnTo>
                    <a:lnTo>
                      <a:pt x="4518" y="2136"/>
                    </a:lnTo>
                    <a:lnTo>
                      <a:pt x="4530" y="2130"/>
                    </a:lnTo>
                    <a:lnTo>
                      <a:pt x="4536" y="2130"/>
                    </a:lnTo>
                    <a:lnTo>
                      <a:pt x="4542" y="2124"/>
                    </a:lnTo>
                    <a:lnTo>
                      <a:pt x="4596" y="2106"/>
                    </a:lnTo>
                    <a:lnTo>
                      <a:pt x="4620" y="2094"/>
                    </a:lnTo>
                    <a:lnTo>
                      <a:pt x="4620" y="2088"/>
                    </a:lnTo>
                    <a:lnTo>
                      <a:pt x="4614" y="2076"/>
                    </a:lnTo>
                    <a:lnTo>
                      <a:pt x="4602" y="2070"/>
                    </a:lnTo>
                    <a:lnTo>
                      <a:pt x="4584" y="2052"/>
                    </a:lnTo>
                    <a:lnTo>
                      <a:pt x="4578" y="2052"/>
                    </a:lnTo>
                    <a:lnTo>
                      <a:pt x="4602" y="2052"/>
                    </a:lnTo>
                    <a:lnTo>
                      <a:pt x="4614" y="2046"/>
                    </a:lnTo>
                    <a:lnTo>
                      <a:pt x="4614" y="2028"/>
                    </a:lnTo>
                    <a:lnTo>
                      <a:pt x="4608" y="2022"/>
                    </a:lnTo>
                    <a:lnTo>
                      <a:pt x="4608" y="2010"/>
                    </a:lnTo>
                    <a:lnTo>
                      <a:pt x="4632" y="2010"/>
                    </a:lnTo>
                    <a:lnTo>
                      <a:pt x="4644" y="1998"/>
                    </a:lnTo>
                    <a:lnTo>
                      <a:pt x="4644" y="1992"/>
                    </a:lnTo>
                    <a:lnTo>
                      <a:pt x="4632" y="1980"/>
                    </a:lnTo>
                    <a:lnTo>
                      <a:pt x="4626" y="1968"/>
                    </a:lnTo>
                    <a:lnTo>
                      <a:pt x="4608" y="1962"/>
                    </a:lnTo>
                    <a:lnTo>
                      <a:pt x="4602" y="1956"/>
                    </a:lnTo>
                    <a:lnTo>
                      <a:pt x="4590" y="196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inci Sans Light"/>
                  <a:ea typeface="+mn-ea"/>
                  <a:cs typeface="+mn-cs"/>
                </a:endParaRPr>
              </a:p>
            </p:txBody>
          </p:sp>
          <p:sp>
            <p:nvSpPr>
              <p:cNvPr id="212" name="Belize" descr="© INSCALE GmbH, 05.05.2010&#10;http://www.presentationload.com/">
                <a:extLst>
                  <a:ext uri="{FF2B5EF4-FFF2-40B4-BE49-F238E27FC236}">
                    <a16:creationId xmlns:a16="http://schemas.microsoft.com/office/drawing/2014/main" id="{9D699375-2780-9477-D37C-314A66620E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45723" y="3088371"/>
                <a:ext cx="51633" cy="99579"/>
              </a:xfrm>
              <a:custGeom>
                <a:avLst/>
                <a:gdLst>
                  <a:gd name="T0" fmla="*/ 2147483647 w 108"/>
                  <a:gd name="T1" fmla="*/ 2147483647 h 210"/>
                  <a:gd name="T2" fmla="*/ 2147483647 w 108"/>
                  <a:gd name="T3" fmla="*/ 2147483647 h 210"/>
                  <a:gd name="T4" fmla="*/ 2147483647 w 108"/>
                  <a:gd name="T5" fmla="*/ 2147483647 h 210"/>
                  <a:gd name="T6" fmla="*/ 2147483647 w 108"/>
                  <a:gd name="T7" fmla="*/ 2147483647 h 210"/>
                  <a:gd name="T8" fmla="*/ 2147483647 w 108"/>
                  <a:gd name="T9" fmla="*/ 2147483647 h 210"/>
                  <a:gd name="T10" fmla="*/ 2147483647 w 108"/>
                  <a:gd name="T11" fmla="*/ 0 h 210"/>
                  <a:gd name="T12" fmla="*/ 2147483647 w 108"/>
                  <a:gd name="T13" fmla="*/ 2147483647 h 210"/>
                  <a:gd name="T14" fmla="*/ 2147483647 w 108"/>
                  <a:gd name="T15" fmla="*/ 2147483647 h 210"/>
                  <a:gd name="T16" fmla="*/ 2147483647 w 108"/>
                  <a:gd name="T17" fmla="*/ 2147483647 h 210"/>
                  <a:gd name="T18" fmla="*/ 2147483647 w 108"/>
                  <a:gd name="T19" fmla="*/ 2147483647 h 210"/>
                  <a:gd name="T20" fmla="*/ 2147483647 w 108"/>
                  <a:gd name="T21" fmla="*/ 2147483647 h 210"/>
                  <a:gd name="T22" fmla="*/ 2147483647 w 108"/>
                  <a:gd name="T23" fmla="*/ 2147483647 h 210"/>
                  <a:gd name="T24" fmla="*/ 2147483647 w 108"/>
                  <a:gd name="T25" fmla="*/ 2147483647 h 210"/>
                  <a:gd name="T26" fmla="*/ 2147483647 w 108"/>
                  <a:gd name="T27" fmla="*/ 2147483647 h 210"/>
                  <a:gd name="T28" fmla="*/ 2147483647 w 108"/>
                  <a:gd name="T29" fmla="*/ 2147483647 h 210"/>
                  <a:gd name="T30" fmla="*/ 2147483647 w 108"/>
                  <a:gd name="T31" fmla="*/ 2147483647 h 210"/>
                  <a:gd name="T32" fmla="*/ 2147483647 w 108"/>
                  <a:gd name="T33" fmla="*/ 2147483647 h 210"/>
                  <a:gd name="T34" fmla="*/ 2147483647 w 108"/>
                  <a:gd name="T35" fmla="*/ 2147483647 h 210"/>
                  <a:gd name="T36" fmla="*/ 0 w 108"/>
                  <a:gd name="T37" fmla="*/ 2147483647 h 210"/>
                  <a:gd name="T38" fmla="*/ 2147483647 w 108"/>
                  <a:gd name="T39" fmla="*/ 2147483647 h 210"/>
                  <a:gd name="T40" fmla="*/ 2147483647 w 108"/>
                  <a:gd name="T41" fmla="*/ 2147483647 h 210"/>
                  <a:gd name="T42" fmla="*/ 2147483647 w 108"/>
                  <a:gd name="T43" fmla="*/ 2147483647 h 210"/>
                  <a:gd name="T44" fmla="*/ 2147483647 w 108"/>
                  <a:gd name="T45" fmla="*/ 2147483647 h 210"/>
                  <a:gd name="T46" fmla="*/ 2147483647 w 108"/>
                  <a:gd name="T47" fmla="*/ 2147483647 h 210"/>
                  <a:gd name="T48" fmla="*/ 2147483647 w 108"/>
                  <a:gd name="T49" fmla="*/ 2147483647 h 210"/>
                  <a:gd name="T50" fmla="*/ 2147483647 w 108"/>
                  <a:gd name="T51" fmla="*/ 2147483647 h 210"/>
                  <a:gd name="T52" fmla="*/ 2147483647 w 108"/>
                  <a:gd name="T53" fmla="*/ 2147483647 h 210"/>
                  <a:gd name="T54" fmla="*/ 2147483647 w 108"/>
                  <a:gd name="T55" fmla="*/ 2147483647 h 21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08"/>
                  <a:gd name="T85" fmla="*/ 0 h 210"/>
                  <a:gd name="T86" fmla="*/ 108 w 108"/>
                  <a:gd name="T87" fmla="*/ 210 h 210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08" h="210">
                    <a:moveTo>
                      <a:pt x="108" y="30"/>
                    </a:moveTo>
                    <a:lnTo>
                      <a:pt x="108" y="24"/>
                    </a:lnTo>
                    <a:lnTo>
                      <a:pt x="102" y="24"/>
                    </a:lnTo>
                    <a:lnTo>
                      <a:pt x="90" y="18"/>
                    </a:lnTo>
                    <a:lnTo>
                      <a:pt x="84" y="12"/>
                    </a:lnTo>
                    <a:lnTo>
                      <a:pt x="78" y="0"/>
                    </a:lnTo>
                    <a:lnTo>
                      <a:pt x="78" y="6"/>
                    </a:lnTo>
                    <a:lnTo>
                      <a:pt x="72" y="12"/>
                    </a:lnTo>
                    <a:lnTo>
                      <a:pt x="72" y="24"/>
                    </a:lnTo>
                    <a:lnTo>
                      <a:pt x="66" y="36"/>
                    </a:lnTo>
                    <a:lnTo>
                      <a:pt x="54" y="42"/>
                    </a:lnTo>
                    <a:lnTo>
                      <a:pt x="48" y="48"/>
                    </a:lnTo>
                    <a:lnTo>
                      <a:pt x="42" y="48"/>
                    </a:lnTo>
                    <a:lnTo>
                      <a:pt x="42" y="42"/>
                    </a:lnTo>
                    <a:lnTo>
                      <a:pt x="36" y="36"/>
                    </a:lnTo>
                    <a:lnTo>
                      <a:pt x="30" y="36"/>
                    </a:lnTo>
                    <a:lnTo>
                      <a:pt x="30" y="42"/>
                    </a:lnTo>
                    <a:lnTo>
                      <a:pt x="24" y="54"/>
                    </a:lnTo>
                    <a:lnTo>
                      <a:pt x="0" y="210"/>
                    </a:lnTo>
                    <a:lnTo>
                      <a:pt x="30" y="210"/>
                    </a:lnTo>
                    <a:lnTo>
                      <a:pt x="42" y="168"/>
                    </a:lnTo>
                    <a:lnTo>
                      <a:pt x="60" y="174"/>
                    </a:lnTo>
                    <a:lnTo>
                      <a:pt x="84" y="150"/>
                    </a:lnTo>
                    <a:lnTo>
                      <a:pt x="84" y="90"/>
                    </a:lnTo>
                    <a:lnTo>
                      <a:pt x="90" y="78"/>
                    </a:lnTo>
                    <a:lnTo>
                      <a:pt x="96" y="60"/>
                    </a:lnTo>
                    <a:lnTo>
                      <a:pt x="108" y="36"/>
                    </a:lnTo>
                    <a:lnTo>
                      <a:pt x="108" y="3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inci Sans Light"/>
                  <a:ea typeface="+mn-ea"/>
                  <a:cs typeface="+mn-cs"/>
                </a:endParaRPr>
              </a:p>
            </p:txBody>
          </p:sp>
        </p:grpSp>
        <p:sp>
          <p:nvSpPr>
            <p:cNvPr id="213" name="Étoile : 5 branches 212">
              <a:extLst>
                <a:ext uri="{FF2B5EF4-FFF2-40B4-BE49-F238E27FC236}">
                  <a16:creationId xmlns:a16="http://schemas.microsoft.com/office/drawing/2014/main" id="{59B68E5D-F778-B3A4-2239-A644CDCA1232}"/>
                </a:ext>
              </a:extLst>
            </p:cNvPr>
            <p:cNvSpPr/>
            <p:nvPr/>
          </p:nvSpPr>
          <p:spPr>
            <a:xfrm>
              <a:off x="4536857" y="2179819"/>
              <a:ext cx="117468" cy="96339"/>
            </a:xfrm>
            <a:prstGeom prst="star5">
              <a:avLst/>
            </a:prstGeom>
            <a:solidFill>
              <a:srgbClr val="FF0000"/>
            </a:solidFill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inci Sans Light"/>
                <a:ea typeface="+mn-ea"/>
                <a:cs typeface="+mn-cs"/>
              </a:endParaRPr>
            </a:p>
          </p:txBody>
        </p:sp>
      </p:grpSp>
      <p:sp>
        <p:nvSpPr>
          <p:cNvPr id="222" name="Ellipse 221">
            <a:extLst>
              <a:ext uri="{FF2B5EF4-FFF2-40B4-BE49-F238E27FC236}">
                <a16:creationId xmlns:a16="http://schemas.microsoft.com/office/drawing/2014/main" id="{930421EF-555B-EBFD-A0ED-E26A6D68A305}"/>
              </a:ext>
            </a:extLst>
          </p:cNvPr>
          <p:cNvSpPr/>
          <p:nvPr/>
        </p:nvSpPr>
        <p:spPr>
          <a:xfrm>
            <a:off x="8944157" y="3512129"/>
            <a:ext cx="472767" cy="44651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74F54501-D8C6-E4F0-D43D-79301659F06F}"/>
              </a:ext>
            </a:extLst>
          </p:cNvPr>
          <p:cNvSpPr/>
          <p:nvPr/>
        </p:nvSpPr>
        <p:spPr>
          <a:xfrm>
            <a:off x="8408348" y="5073811"/>
            <a:ext cx="1337741" cy="468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Son Pham</a:t>
            </a:r>
          </a:p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Data </a:t>
            </a:r>
            <a:r>
              <a:rPr kumimoji="0" lang="fr-FR" sz="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Scientist</a:t>
            </a:r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inci Sans Light"/>
              <a:ea typeface="+mn-ea"/>
              <a:cs typeface="Calibri"/>
            </a:endParaRPr>
          </a:p>
        </p:txBody>
      </p:sp>
      <p:pic>
        <p:nvPicPr>
          <p:cNvPr id="225" name="Picture 6">
            <a:extLst>
              <a:ext uri="{FF2B5EF4-FFF2-40B4-BE49-F238E27FC236}">
                <a16:creationId xmlns:a16="http://schemas.microsoft.com/office/drawing/2014/main" id="{8A035FE1-BA20-02F0-7B99-8ACE5BAF8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10000"/>
          <a:stretch/>
        </p:blipFill>
        <p:spPr bwMode="auto">
          <a:xfrm>
            <a:off x="8477356" y="4718685"/>
            <a:ext cx="446944" cy="446944"/>
          </a:xfrm>
          <a:prstGeom prst="flowChartConnector">
            <a:avLst/>
          </a:prstGeom>
          <a:solidFill>
            <a:srgbClr val="00DED9"/>
          </a:solidFill>
          <a:ln w="28575">
            <a:noFill/>
          </a:ln>
        </p:spPr>
      </p:pic>
      <p:sp>
        <p:nvSpPr>
          <p:cNvPr id="227" name="ZoneTexte 226">
            <a:extLst>
              <a:ext uri="{FF2B5EF4-FFF2-40B4-BE49-F238E27FC236}">
                <a16:creationId xmlns:a16="http://schemas.microsoft.com/office/drawing/2014/main" id="{BEEF2E0A-6320-76D3-2566-190FB7D9F285}"/>
              </a:ext>
            </a:extLst>
          </p:cNvPr>
          <p:cNvSpPr txBox="1"/>
          <p:nvPr/>
        </p:nvSpPr>
        <p:spPr>
          <a:xfrm>
            <a:off x="7949190" y="4106580"/>
            <a:ext cx="786810" cy="253916"/>
          </a:xfrm>
          <a:prstGeom prst="rect">
            <a:avLst/>
          </a:prstGeom>
          <a:solidFill>
            <a:srgbClr val="9FBAF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VIA IMC</a:t>
            </a:r>
          </a:p>
        </p:txBody>
      </p:sp>
      <p:sp>
        <p:nvSpPr>
          <p:cNvPr id="228" name="ZoneTexte 227">
            <a:extLst>
              <a:ext uri="{FF2B5EF4-FFF2-40B4-BE49-F238E27FC236}">
                <a16:creationId xmlns:a16="http://schemas.microsoft.com/office/drawing/2014/main" id="{AE738661-D69C-7D12-DDC1-9D63E0E50721}"/>
              </a:ext>
            </a:extLst>
          </p:cNvPr>
          <p:cNvSpPr txBox="1"/>
          <p:nvPr/>
        </p:nvSpPr>
        <p:spPr>
          <a:xfrm>
            <a:off x="9372679" y="4255627"/>
            <a:ext cx="1074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+mn-cs"/>
              </a:rPr>
              <a:t>Dirk EBERSBACH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+mn-cs"/>
              </a:rPr>
              <a:t>Manager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0058D922-0401-3952-D02C-7EC3DEC92A24}"/>
              </a:ext>
            </a:extLst>
          </p:cNvPr>
          <p:cNvSpPr/>
          <p:nvPr/>
        </p:nvSpPr>
        <p:spPr>
          <a:xfrm>
            <a:off x="9487963" y="5073811"/>
            <a:ext cx="1337741" cy="468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Andreas </a:t>
            </a:r>
            <a:r>
              <a:rPr kumimoji="0" lang="fr-FR" sz="8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Ellinger</a:t>
            </a:r>
            <a:endParaRPr kumimoji="0" lang="fr-FR" sz="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inci Sans Light"/>
              <a:ea typeface="+mn-ea"/>
              <a:cs typeface="Calibri"/>
            </a:endParaRPr>
          </a:p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Data </a:t>
            </a:r>
            <a:r>
              <a:rPr kumimoji="0" lang="fr-FR" sz="80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Scientist</a:t>
            </a:r>
            <a:endParaRPr kumimoji="0" lang="fr-FR" sz="8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inci Sans Light"/>
              <a:ea typeface="+mn-ea"/>
              <a:cs typeface="Calibri"/>
            </a:endParaRPr>
          </a:p>
        </p:txBody>
      </p:sp>
      <p:pic>
        <p:nvPicPr>
          <p:cNvPr id="231" name="Picture 6">
            <a:extLst>
              <a:ext uri="{FF2B5EF4-FFF2-40B4-BE49-F238E27FC236}">
                <a16:creationId xmlns:a16="http://schemas.microsoft.com/office/drawing/2014/main" id="{8594B70A-76B6-2C11-C5DC-A2560F865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10000"/>
          <a:stretch/>
        </p:blipFill>
        <p:spPr bwMode="auto">
          <a:xfrm>
            <a:off x="9627499" y="4720162"/>
            <a:ext cx="446944" cy="446944"/>
          </a:xfrm>
          <a:prstGeom prst="flowChartConnector">
            <a:avLst/>
          </a:prstGeom>
          <a:solidFill>
            <a:srgbClr val="00DED9"/>
          </a:solidFill>
          <a:ln w="28575">
            <a:noFill/>
          </a:ln>
        </p:spPr>
      </p:pic>
      <p:pic>
        <p:nvPicPr>
          <p:cNvPr id="232" name="Picture 2" descr="Flag of Germany image and meaning German flag - country flags">
            <a:extLst>
              <a:ext uri="{FF2B5EF4-FFF2-40B4-BE49-F238E27FC236}">
                <a16:creationId xmlns:a16="http://schemas.microsoft.com/office/drawing/2014/main" id="{87633E88-18F0-F46D-A2B2-3990A2938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4292" y="4421974"/>
            <a:ext cx="404109" cy="276491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" name="Image 232">
            <a:extLst>
              <a:ext uri="{FF2B5EF4-FFF2-40B4-BE49-F238E27FC236}">
                <a16:creationId xmlns:a16="http://schemas.microsoft.com/office/drawing/2014/main" id="{51CF2E6E-996F-B567-9225-6D64A3FD2E82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rcRect l="10402" t="3623" r="10464" b="5154"/>
          <a:stretch/>
        </p:blipFill>
        <p:spPr>
          <a:xfrm>
            <a:off x="9029768" y="4210122"/>
            <a:ext cx="466070" cy="468000"/>
          </a:xfrm>
          <a:prstGeom prst="flowChartConnector">
            <a:avLst/>
          </a:prstGeom>
          <a:grpFill/>
          <a:ln w="28575">
            <a:solidFill>
              <a:srgbClr val="7030A0"/>
            </a:solidFill>
          </a:ln>
        </p:spPr>
      </p:pic>
      <p:sp>
        <p:nvSpPr>
          <p:cNvPr id="234" name="ZoneTexte 88">
            <a:extLst>
              <a:ext uri="{FF2B5EF4-FFF2-40B4-BE49-F238E27FC236}">
                <a16:creationId xmlns:a16="http://schemas.microsoft.com/office/drawing/2014/main" id="{84670F5A-1A4A-41BB-B277-423AE65CFD39}"/>
              </a:ext>
            </a:extLst>
          </p:cNvPr>
          <p:cNvSpPr txBox="1"/>
          <p:nvPr/>
        </p:nvSpPr>
        <p:spPr>
          <a:xfrm>
            <a:off x="10757763" y="4248048"/>
            <a:ext cx="1074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+mn-cs"/>
              </a:rPr>
              <a:t>Christian WÖRNER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+mn-cs"/>
              </a:rPr>
              <a:t>CTO</a:t>
            </a:r>
          </a:p>
        </p:txBody>
      </p:sp>
      <p:sp>
        <p:nvSpPr>
          <p:cNvPr id="235" name="Rectangle 83">
            <a:extLst>
              <a:ext uri="{FF2B5EF4-FFF2-40B4-BE49-F238E27FC236}">
                <a16:creationId xmlns:a16="http://schemas.microsoft.com/office/drawing/2014/main" id="{FCBA505E-A53E-8F79-071F-6C617B775B89}"/>
              </a:ext>
            </a:extLst>
          </p:cNvPr>
          <p:cNvSpPr/>
          <p:nvPr/>
        </p:nvSpPr>
        <p:spPr>
          <a:xfrm>
            <a:off x="10665413" y="5057556"/>
            <a:ext cx="1337741" cy="468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Moneer</a:t>
            </a: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 Martini</a:t>
            </a:r>
          </a:p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Data </a:t>
            </a:r>
            <a:r>
              <a:rPr kumimoji="0" lang="fr-FR" sz="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Scientist</a:t>
            </a:r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inci Sans Light"/>
              <a:ea typeface="+mn-ea"/>
              <a:cs typeface="Calibri"/>
            </a:endParaRPr>
          </a:p>
        </p:txBody>
      </p:sp>
      <p:pic>
        <p:nvPicPr>
          <p:cNvPr id="236" name="Picture 2">
            <a:extLst>
              <a:ext uri="{FF2B5EF4-FFF2-40B4-BE49-F238E27FC236}">
                <a16:creationId xmlns:a16="http://schemas.microsoft.com/office/drawing/2014/main" id="{36890FB9-4CEA-2269-3172-B6447B0399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55"/>
          <a:stretch/>
        </p:blipFill>
        <p:spPr bwMode="auto">
          <a:xfrm>
            <a:off x="10456131" y="4218910"/>
            <a:ext cx="429713" cy="464199"/>
          </a:xfrm>
          <a:prstGeom prst="flowChartConnector">
            <a:avLst/>
          </a:prstGeom>
          <a:grpFill/>
          <a:ln w="28575">
            <a:solidFill>
              <a:srgbClr val="7030A0"/>
            </a:solidFill>
          </a:ln>
        </p:spPr>
      </p:pic>
      <p:pic>
        <p:nvPicPr>
          <p:cNvPr id="237" name="Image 236">
            <a:extLst>
              <a:ext uri="{FF2B5EF4-FFF2-40B4-BE49-F238E27FC236}">
                <a16:creationId xmlns:a16="http://schemas.microsoft.com/office/drawing/2014/main" id="{4860FA3A-622C-1F69-E4E9-8F74D6A8C539}"/>
              </a:ext>
            </a:extLst>
          </p:cNvPr>
          <p:cNvPicPr>
            <a:picLocks noChangeAspect="1"/>
          </p:cNvPicPr>
          <p:nvPr/>
        </p:nvPicPr>
        <p:blipFill rotWithShape="1">
          <a:blip r:embed="rId44"/>
          <a:srcRect l="12928" t="4779" r="12288" b="6524"/>
          <a:stretch/>
        </p:blipFill>
        <p:spPr>
          <a:xfrm>
            <a:off x="10742599" y="4706704"/>
            <a:ext cx="453768" cy="452341"/>
          </a:xfrm>
          <a:prstGeom prst="flowChartConnector">
            <a:avLst/>
          </a:prstGeom>
          <a:grpFill/>
          <a:ln w="28575">
            <a:noFill/>
          </a:ln>
        </p:spPr>
      </p:pic>
      <p:pic>
        <p:nvPicPr>
          <p:cNvPr id="238" name="Image 237" descr="Waqar Hassan Alvi">
            <a:extLst>
              <a:ext uri="{FF2B5EF4-FFF2-40B4-BE49-F238E27FC236}">
                <a16:creationId xmlns:a16="http://schemas.microsoft.com/office/drawing/2014/main" id="{8CE98B6E-F820-4598-FFB9-98813DCD9AFD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175337" y="5661330"/>
            <a:ext cx="468000" cy="456922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noFill/>
          </a:ln>
        </p:spPr>
      </p:pic>
      <p:pic>
        <p:nvPicPr>
          <p:cNvPr id="239" name="Image 238">
            <a:extLst>
              <a:ext uri="{FF2B5EF4-FFF2-40B4-BE49-F238E27FC236}">
                <a16:creationId xmlns:a16="http://schemas.microsoft.com/office/drawing/2014/main" id="{EC24947E-44AD-0AFE-313F-E68AEDBD4506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404480" y="5647581"/>
            <a:ext cx="524158" cy="457200"/>
          </a:xfrm>
          <a:prstGeom prst="flowChartConnector">
            <a:avLst/>
          </a:prstGeom>
        </p:spPr>
      </p:pic>
      <p:sp>
        <p:nvSpPr>
          <p:cNvPr id="240" name="TextBox 25">
            <a:extLst>
              <a:ext uri="{FF2B5EF4-FFF2-40B4-BE49-F238E27FC236}">
                <a16:creationId xmlns:a16="http://schemas.microsoft.com/office/drawing/2014/main" id="{E37AA475-CB7F-7589-1D07-B98E6C294D8B}"/>
              </a:ext>
            </a:extLst>
          </p:cNvPr>
          <p:cNvSpPr txBox="1"/>
          <p:nvPr/>
        </p:nvSpPr>
        <p:spPr>
          <a:xfrm>
            <a:off x="2922761" y="5653458"/>
            <a:ext cx="10745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SHEIK ABDULLAH Sameera Holy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Data </a:t>
            </a:r>
            <a:r>
              <a:rPr kumimoji="0" lang="fr-FR" sz="800" b="0" i="0" u="none" strike="noStrike" kern="1200" cap="none" spc="0" normalizeH="0" baseline="0" noProof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Scientist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Vinci Sans Light"/>
              <a:ea typeface="+mn-ea"/>
              <a:cs typeface="Segoe UI"/>
            </a:endParaRPr>
          </a:p>
        </p:txBody>
      </p:sp>
      <p:sp>
        <p:nvSpPr>
          <p:cNvPr id="241" name="TextBox 25">
            <a:extLst>
              <a:ext uri="{FF2B5EF4-FFF2-40B4-BE49-F238E27FC236}">
                <a16:creationId xmlns:a16="http://schemas.microsoft.com/office/drawing/2014/main" id="{8488C8DF-43A1-5F13-C3ED-0FBD65EA9BC3}"/>
              </a:ext>
            </a:extLst>
          </p:cNvPr>
          <p:cNvSpPr txBox="1"/>
          <p:nvPr/>
        </p:nvSpPr>
        <p:spPr>
          <a:xfrm>
            <a:off x="1569155" y="5698191"/>
            <a:ext cx="11239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WAQAR Hassan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​</a:t>
            </a:r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Vinci Sans Light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Data </a:t>
            </a:r>
            <a:r>
              <a:rPr kumimoji="0" lang="fr-FR" sz="800" b="0" i="0" u="none" strike="noStrike" kern="1200" cap="none" spc="0" normalizeH="0" baseline="0" noProof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Vinci Sans Light"/>
                <a:ea typeface="+mn-ea"/>
                <a:cs typeface="Segoe UI"/>
              </a:rPr>
              <a:t>Scientist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Vinci Sans Light"/>
              <a:ea typeface="+mn-ea"/>
              <a:cs typeface="Segoe UI"/>
            </a:endParaRP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9668E35E-18F3-E129-1031-F521258E0883}"/>
              </a:ext>
            </a:extLst>
          </p:cNvPr>
          <p:cNvSpPr txBox="1"/>
          <p:nvPr/>
        </p:nvSpPr>
        <p:spPr>
          <a:xfrm>
            <a:off x="4071328" y="5836587"/>
            <a:ext cx="3812921" cy="335392"/>
          </a:xfrm>
          <a:prstGeom prst="rect">
            <a:avLst/>
          </a:prstGeom>
          <a:solidFill>
            <a:schemeClr val="accent5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cs typeface="Segoe UI"/>
              </a:rPr>
              <a:t>+ Network of Python enthusiasts (Spain: Eduardo MARTINEZ, USA: Venkata MUPPANA, Canada: Iman ENTEZARI)</a:t>
            </a:r>
          </a:p>
        </p:txBody>
      </p:sp>
      <p:pic>
        <p:nvPicPr>
          <p:cNvPr id="5" name="Graphic 249">
            <a:extLst>
              <a:ext uri="{FF2B5EF4-FFF2-40B4-BE49-F238E27FC236}">
                <a16:creationId xmlns:a16="http://schemas.microsoft.com/office/drawing/2014/main" id="{2C17DA00-1FC3-64FA-7679-43E20065C9A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14292" y="5848552"/>
            <a:ext cx="404109" cy="217018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520EEFA-3614-8DDC-5A10-3D64C9725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27" b="16727"/>
          <a:stretch/>
        </p:blipFill>
        <p:spPr bwMode="auto">
          <a:xfrm>
            <a:off x="8128965" y="3727320"/>
            <a:ext cx="372626" cy="24880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0,505 French Flag Stock Photos, Pictures &amp; Royalty-Free Images - iStock">
            <a:extLst>
              <a:ext uri="{FF2B5EF4-FFF2-40B4-BE49-F238E27FC236}">
                <a16:creationId xmlns:a16="http://schemas.microsoft.com/office/drawing/2014/main" id="{E9D4FA0F-E686-73E0-6CCA-5B3AAB218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0278" y="3880689"/>
            <a:ext cx="291108" cy="16299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249">
            <a:extLst>
              <a:ext uri="{FF2B5EF4-FFF2-40B4-BE49-F238E27FC236}">
                <a16:creationId xmlns:a16="http://schemas.microsoft.com/office/drawing/2014/main" id="{556A71D0-13BC-E6EB-7879-5BF405F845D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618750" y="2182859"/>
            <a:ext cx="324739" cy="174394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4593C2F5-C3EF-034A-73EE-76AD7CDD1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27" b="16727"/>
          <a:stretch/>
        </p:blipFill>
        <p:spPr bwMode="auto">
          <a:xfrm>
            <a:off x="6197408" y="4326282"/>
            <a:ext cx="279467" cy="1866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Flag of Germany image and meaning German flag - country flags">
            <a:extLst>
              <a:ext uri="{FF2B5EF4-FFF2-40B4-BE49-F238E27FC236}">
                <a16:creationId xmlns:a16="http://schemas.microsoft.com/office/drawing/2014/main" id="{A38FF925-09F4-B4E3-75C1-43F1E3EF9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0477" y="3468910"/>
            <a:ext cx="260798" cy="178438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rapeau du Royaume-Uni — Wikipédia">
            <a:extLst>
              <a:ext uri="{FF2B5EF4-FFF2-40B4-BE49-F238E27FC236}">
                <a16:creationId xmlns:a16="http://schemas.microsoft.com/office/drawing/2014/main" id="{8EF6AA7C-579E-1B9D-E9C0-2CE3145B9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875" y="3240289"/>
            <a:ext cx="299223" cy="17953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Étoile : 5 branches 19">
            <a:extLst>
              <a:ext uri="{FF2B5EF4-FFF2-40B4-BE49-F238E27FC236}">
                <a16:creationId xmlns:a16="http://schemas.microsoft.com/office/drawing/2014/main" id="{B0A80DC5-DD83-C2C4-D7FF-264D366B6918}"/>
              </a:ext>
            </a:extLst>
          </p:cNvPr>
          <p:cNvSpPr/>
          <p:nvPr/>
        </p:nvSpPr>
        <p:spPr>
          <a:xfrm>
            <a:off x="7362720" y="3403381"/>
            <a:ext cx="92449" cy="82560"/>
          </a:xfrm>
          <a:prstGeom prst="star5">
            <a:avLst/>
          </a:prstGeom>
          <a:solidFill>
            <a:srgbClr val="FF0000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inci Sans Light"/>
              <a:ea typeface="+mn-ea"/>
              <a:cs typeface="+mn-cs"/>
            </a:endParaRPr>
          </a:p>
        </p:txBody>
      </p:sp>
      <p:sp>
        <p:nvSpPr>
          <p:cNvPr id="21" name="Étoile : 5 branches 20">
            <a:extLst>
              <a:ext uri="{FF2B5EF4-FFF2-40B4-BE49-F238E27FC236}">
                <a16:creationId xmlns:a16="http://schemas.microsoft.com/office/drawing/2014/main" id="{FC39A7E0-F09A-01A0-8DF6-EE9A47E0B737}"/>
              </a:ext>
            </a:extLst>
          </p:cNvPr>
          <p:cNvSpPr/>
          <p:nvPr/>
        </p:nvSpPr>
        <p:spPr>
          <a:xfrm>
            <a:off x="6551988" y="3485941"/>
            <a:ext cx="100570" cy="85735"/>
          </a:xfrm>
          <a:prstGeom prst="star5">
            <a:avLst/>
          </a:prstGeom>
          <a:solidFill>
            <a:srgbClr val="FF0000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inci Sans Light"/>
              <a:ea typeface="+mn-ea"/>
              <a:cs typeface="+mn-cs"/>
            </a:endParaRPr>
          </a:p>
        </p:txBody>
      </p:sp>
      <p:sp>
        <p:nvSpPr>
          <p:cNvPr id="114" name="Étoile : 5 branches 113">
            <a:extLst>
              <a:ext uri="{FF2B5EF4-FFF2-40B4-BE49-F238E27FC236}">
                <a16:creationId xmlns:a16="http://schemas.microsoft.com/office/drawing/2014/main" id="{83E48271-F301-86DF-8F79-1CACD61B9451}"/>
              </a:ext>
            </a:extLst>
          </p:cNvPr>
          <p:cNvSpPr/>
          <p:nvPr/>
        </p:nvSpPr>
        <p:spPr>
          <a:xfrm>
            <a:off x="6520014" y="4331173"/>
            <a:ext cx="99247" cy="91124"/>
          </a:xfrm>
          <a:prstGeom prst="star5">
            <a:avLst/>
          </a:prstGeom>
          <a:solidFill>
            <a:srgbClr val="FF0000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inci Sans Light"/>
              <a:ea typeface="+mn-ea"/>
              <a:cs typeface="+mn-cs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1C61CC30-32E3-1C87-2FD0-62A7CF8915D3}"/>
              </a:ext>
            </a:extLst>
          </p:cNvPr>
          <p:cNvSpPr/>
          <p:nvPr/>
        </p:nvSpPr>
        <p:spPr>
          <a:xfrm>
            <a:off x="4052266" y="1667760"/>
            <a:ext cx="3828901" cy="3193312"/>
          </a:xfrm>
          <a:prstGeom prst="rect">
            <a:avLst/>
          </a:prstGeom>
          <a:solidFill>
            <a:schemeClr val="bg1">
              <a:alpha val="60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inci Sans Light"/>
              <a:ea typeface="+mn-ea"/>
              <a:cs typeface="+mn-c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BD7357D-E56D-E58F-B13C-8D7C686D62A4}"/>
              </a:ext>
            </a:extLst>
          </p:cNvPr>
          <p:cNvSpPr txBox="1"/>
          <p:nvPr/>
        </p:nvSpPr>
        <p:spPr>
          <a:xfrm>
            <a:off x="3915852" y="2465305"/>
            <a:ext cx="392818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strike="noStrike" kern="1200" cap="none" spc="0" normalizeH="0" baseline="0" noProof="0">
                <a:ln>
                  <a:noFill/>
                </a:ln>
                <a:solidFill>
                  <a:srgbClr val="004489"/>
                </a:solidFill>
                <a:effectLst/>
                <a:uLnTx/>
                <a:uFillTx/>
                <a:latin typeface="Vinci Sans Medium" panose="02000000000000000000" pitchFamily="2" charset="0"/>
              </a:rPr>
              <a:t>+30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>
                <a:solidFill>
                  <a:srgbClr val="004489"/>
                </a:solidFill>
                <a:latin typeface="Vinci Sans Medium" panose="02000000000000000000" pitchFamily="2" charset="0"/>
              </a:rPr>
              <a:t>d</a:t>
            </a:r>
            <a:r>
              <a:rPr kumimoji="0" lang="fr-FR" sz="2800" strike="noStrike" kern="1200" cap="none" spc="0" normalizeH="0" baseline="0" noProof="0" err="1">
                <a:ln>
                  <a:noFill/>
                </a:ln>
                <a:solidFill>
                  <a:srgbClr val="004489"/>
                </a:solidFill>
                <a:effectLst/>
                <a:uLnTx/>
                <a:uFillTx/>
                <a:latin typeface="Vinci Sans Medium" panose="02000000000000000000" pitchFamily="2" charset="0"/>
              </a:rPr>
              <a:t>ata</a:t>
            </a:r>
            <a:r>
              <a:rPr kumimoji="0" lang="fr-FR" sz="2800" strike="noStrike" kern="1200" cap="none" spc="0" normalizeH="0" baseline="0" noProof="0">
                <a:ln>
                  <a:noFill/>
                </a:ln>
                <a:solidFill>
                  <a:srgbClr val="004489"/>
                </a:solidFill>
                <a:effectLst/>
                <a:uLnTx/>
                <a:uFillTx/>
                <a:latin typeface="Vinci Sans Medium" panose="02000000000000000000" pitchFamily="2" charset="0"/>
              </a:rPr>
              <a:t> </a:t>
            </a:r>
            <a:r>
              <a:rPr lang="fr-FR" sz="2800">
                <a:solidFill>
                  <a:srgbClr val="004489"/>
                </a:solidFill>
                <a:latin typeface="Vinci Sans Medium" panose="02000000000000000000" pitchFamily="2" charset="0"/>
              </a:rPr>
              <a:t>s</a:t>
            </a:r>
            <a:r>
              <a:rPr kumimoji="0" lang="fr-FR" sz="2800" strike="noStrike" kern="1200" cap="none" spc="0" normalizeH="0" baseline="0" noProof="0" err="1">
                <a:ln>
                  <a:noFill/>
                </a:ln>
                <a:solidFill>
                  <a:srgbClr val="004489"/>
                </a:solidFill>
                <a:effectLst/>
                <a:uLnTx/>
                <a:uFillTx/>
                <a:latin typeface="Vinci Sans Medium" panose="02000000000000000000" pitchFamily="2" charset="0"/>
              </a:rPr>
              <a:t>cientists</a:t>
            </a:r>
            <a:endParaRPr kumimoji="0" lang="fr-FR" sz="2800" strike="noStrike" kern="1200" cap="none" spc="0" normalizeH="0" baseline="0" noProof="0">
              <a:ln>
                <a:noFill/>
              </a:ln>
              <a:solidFill>
                <a:srgbClr val="004489"/>
              </a:solidFill>
              <a:effectLst/>
              <a:uLnTx/>
              <a:uFillTx/>
              <a:latin typeface="Vinci Sans Medium" panose="02000000000000000000" pitchFamily="2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ED9231E-D9D0-4C9F-DE09-2C13E137464B}"/>
              </a:ext>
            </a:extLst>
          </p:cNvPr>
          <p:cNvSpPr txBox="1"/>
          <p:nvPr/>
        </p:nvSpPr>
        <p:spPr>
          <a:xfrm>
            <a:off x="183871" y="1971948"/>
            <a:ext cx="9043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Data </a:t>
            </a:r>
            <a:r>
              <a:rPr kumimoji="0" lang="fr-FR" sz="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Scientist</a:t>
            </a:r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inci Sans Light"/>
              <a:ea typeface="+mn-ea"/>
              <a:cs typeface="Calibri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561CA4E-0F3C-BC51-E168-7D8376F7A44C}"/>
              </a:ext>
            </a:extLst>
          </p:cNvPr>
          <p:cNvSpPr txBox="1"/>
          <p:nvPr/>
        </p:nvSpPr>
        <p:spPr>
          <a:xfrm>
            <a:off x="826075" y="1971948"/>
            <a:ext cx="9043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Data </a:t>
            </a:r>
            <a:r>
              <a:rPr kumimoji="0" lang="fr-FR" sz="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Scientist</a:t>
            </a:r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inci Sans Light"/>
              <a:ea typeface="+mn-ea"/>
              <a:cs typeface="Calibri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57C560A-2F60-DF0F-07E2-57C2F09D6F3E}"/>
              </a:ext>
            </a:extLst>
          </p:cNvPr>
          <p:cNvSpPr txBox="1"/>
          <p:nvPr/>
        </p:nvSpPr>
        <p:spPr>
          <a:xfrm>
            <a:off x="1473239" y="1971948"/>
            <a:ext cx="9043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Data Scientist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19D1A7F-B155-ED57-9B93-3AAB613062C7}"/>
              </a:ext>
            </a:extLst>
          </p:cNvPr>
          <p:cNvSpPr txBox="1"/>
          <p:nvPr/>
        </p:nvSpPr>
        <p:spPr>
          <a:xfrm>
            <a:off x="2091772" y="1971948"/>
            <a:ext cx="9043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Data Scientist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A36F865-91DF-BFD9-79E6-C8358D958F49}"/>
              </a:ext>
            </a:extLst>
          </p:cNvPr>
          <p:cNvSpPr txBox="1"/>
          <p:nvPr/>
        </p:nvSpPr>
        <p:spPr>
          <a:xfrm>
            <a:off x="2691984" y="1971948"/>
            <a:ext cx="9043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Data Scientist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8CEFB06-5477-0223-1351-76E5E7EFFD94}"/>
              </a:ext>
            </a:extLst>
          </p:cNvPr>
          <p:cNvSpPr txBox="1"/>
          <p:nvPr/>
        </p:nvSpPr>
        <p:spPr>
          <a:xfrm>
            <a:off x="3311874" y="1971948"/>
            <a:ext cx="9043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inci Sans Light"/>
                <a:ea typeface="+mn-ea"/>
                <a:cs typeface="Calibri"/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294292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78DB2-1387-28D1-A088-298A69D0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Our 3 missions on 3 technologies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F1B55EC-FE2B-5D95-55A3-E735547651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Rectangle : coins arrondis 32">
            <a:extLst>
              <a:ext uri="{FF2B5EF4-FFF2-40B4-BE49-F238E27FC236}">
                <a16:creationId xmlns:a16="http://schemas.microsoft.com/office/drawing/2014/main" id="{23B5C8AA-4670-FD3C-DC26-A2F5BC1AA607}"/>
              </a:ext>
            </a:extLst>
          </p:cNvPr>
          <p:cNvSpPr/>
          <p:nvPr/>
        </p:nvSpPr>
        <p:spPr>
          <a:xfrm>
            <a:off x="918141" y="1609054"/>
            <a:ext cx="3946304" cy="498884"/>
          </a:xfrm>
          <a:prstGeom prst="roundRect">
            <a:avLst>
              <a:gd name="adj" fmla="val 6133"/>
            </a:avLst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spcAft>
                <a:spcPts val="1200"/>
              </a:spcAft>
            </a:pPr>
            <a:r>
              <a:rPr lang="en-US" sz="1600" b="1" dirty="0">
                <a:solidFill>
                  <a:schemeClr val="bg1"/>
                </a:solidFill>
              </a:rPr>
              <a:t>Deliver Use Cases</a:t>
            </a:r>
            <a:endParaRPr lang="en-US" sz="1600" b="1" i="1" dirty="0">
              <a:solidFill>
                <a:schemeClr val="bg1"/>
              </a:solidFill>
            </a:endParaRPr>
          </a:p>
        </p:txBody>
      </p:sp>
      <p:sp>
        <p:nvSpPr>
          <p:cNvPr id="7" name="Rectangle : coins arrondis 32">
            <a:extLst>
              <a:ext uri="{FF2B5EF4-FFF2-40B4-BE49-F238E27FC236}">
                <a16:creationId xmlns:a16="http://schemas.microsoft.com/office/drawing/2014/main" id="{BE9BB81A-AF99-D0C0-F0F9-89279B192B79}"/>
              </a:ext>
            </a:extLst>
          </p:cNvPr>
          <p:cNvSpPr/>
          <p:nvPr/>
        </p:nvSpPr>
        <p:spPr>
          <a:xfrm>
            <a:off x="918141" y="3055156"/>
            <a:ext cx="3946304" cy="498884"/>
          </a:xfrm>
          <a:prstGeom prst="roundRect">
            <a:avLst>
              <a:gd name="adj" fmla="val 6133"/>
            </a:avLst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spcAft>
                <a:spcPts val="1200"/>
              </a:spcAft>
            </a:pPr>
            <a:r>
              <a:rPr lang="en-US" sz="1600" b="1" dirty="0">
                <a:solidFill>
                  <a:schemeClr val="bg1"/>
                </a:solidFill>
              </a:rPr>
              <a:t>Animate and empower community</a:t>
            </a:r>
            <a:endParaRPr lang="en-US" sz="1600" b="1" i="1" dirty="0">
              <a:solidFill>
                <a:schemeClr val="bg1"/>
              </a:solidFill>
            </a:endParaRPr>
          </a:p>
        </p:txBody>
      </p:sp>
      <p:sp>
        <p:nvSpPr>
          <p:cNvPr id="8" name="Rectangle : coins arrondis 32">
            <a:extLst>
              <a:ext uri="{FF2B5EF4-FFF2-40B4-BE49-F238E27FC236}">
                <a16:creationId xmlns:a16="http://schemas.microsoft.com/office/drawing/2014/main" id="{ECC90A3F-7841-ED5F-3200-EF00186C17EA}"/>
              </a:ext>
            </a:extLst>
          </p:cNvPr>
          <p:cNvSpPr/>
          <p:nvPr/>
        </p:nvSpPr>
        <p:spPr>
          <a:xfrm>
            <a:off x="918141" y="4532254"/>
            <a:ext cx="3946304" cy="498884"/>
          </a:xfrm>
          <a:prstGeom prst="roundRect">
            <a:avLst>
              <a:gd name="adj" fmla="val 6133"/>
            </a:avLst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spcAft>
                <a:spcPts val="1200"/>
              </a:spcAft>
            </a:pPr>
            <a:r>
              <a:rPr lang="en-US" sz="1600" b="1" dirty="0">
                <a:solidFill>
                  <a:schemeClr val="bg1"/>
                </a:solidFill>
              </a:rPr>
              <a:t>Define and implement governance</a:t>
            </a:r>
            <a:endParaRPr lang="en-US" sz="1600" b="1" i="1" dirty="0">
              <a:solidFill>
                <a:schemeClr val="bg1"/>
              </a:solidFill>
            </a:endParaRPr>
          </a:p>
        </p:txBody>
      </p:sp>
      <p:sp>
        <p:nvSpPr>
          <p:cNvPr id="9" name="Rectangle : coins arrondis 32">
            <a:extLst>
              <a:ext uri="{FF2B5EF4-FFF2-40B4-BE49-F238E27FC236}">
                <a16:creationId xmlns:a16="http://schemas.microsoft.com/office/drawing/2014/main" id="{73D4C0EE-0280-162F-C085-441533450173}"/>
              </a:ext>
            </a:extLst>
          </p:cNvPr>
          <p:cNvSpPr/>
          <p:nvPr/>
        </p:nvSpPr>
        <p:spPr>
          <a:xfrm>
            <a:off x="7157075" y="1609054"/>
            <a:ext cx="3946304" cy="498884"/>
          </a:xfrm>
          <a:prstGeom prst="roundRect">
            <a:avLst>
              <a:gd name="adj" fmla="val 61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spcAft>
                <a:spcPts val="1200"/>
              </a:spcAft>
            </a:pPr>
            <a:r>
              <a:rPr lang="en-US" sz="1600" b="1" dirty="0">
                <a:solidFill>
                  <a:schemeClr val="bg1"/>
                </a:solidFill>
              </a:rPr>
              <a:t>Data</a:t>
            </a:r>
            <a:endParaRPr lang="en-US" sz="1600" b="1" i="1" dirty="0">
              <a:solidFill>
                <a:schemeClr val="bg1"/>
              </a:solidFill>
            </a:endParaRPr>
          </a:p>
        </p:txBody>
      </p:sp>
      <p:sp>
        <p:nvSpPr>
          <p:cNvPr id="10" name="Rectangle : coins arrondis 32">
            <a:extLst>
              <a:ext uri="{FF2B5EF4-FFF2-40B4-BE49-F238E27FC236}">
                <a16:creationId xmlns:a16="http://schemas.microsoft.com/office/drawing/2014/main" id="{E1DB4690-9E80-D254-7255-3FD64676172C}"/>
              </a:ext>
            </a:extLst>
          </p:cNvPr>
          <p:cNvSpPr/>
          <p:nvPr/>
        </p:nvSpPr>
        <p:spPr>
          <a:xfrm>
            <a:off x="7157075" y="3055156"/>
            <a:ext cx="3946304" cy="498884"/>
          </a:xfrm>
          <a:prstGeom prst="roundRect">
            <a:avLst>
              <a:gd name="adj" fmla="val 61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spcAft>
                <a:spcPts val="1200"/>
              </a:spcAft>
            </a:pPr>
            <a:r>
              <a:rPr lang="en-US" sz="1600" b="1" dirty="0">
                <a:solidFill>
                  <a:schemeClr val="bg1"/>
                </a:solidFill>
              </a:rPr>
              <a:t>Artificial intelligence</a:t>
            </a:r>
            <a:endParaRPr lang="en-US" sz="1600" b="1" i="1" dirty="0">
              <a:solidFill>
                <a:schemeClr val="bg1"/>
              </a:solidFill>
            </a:endParaRPr>
          </a:p>
        </p:txBody>
      </p:sp>
      <p:sp>
        <p:nvSpPr>
          <p:cNvPr id="11" name="Rectangle : coins arrondis 32">
            <a:extLst>
              <a:ext uri="{FF2B5EF4-FFF2-40B4-BE49-F238E27FC236}">
                <a16:creationId xmlns:a16="http://schemas.microsoft.com/office/drawing/2014/main" id="{01CBB46E-D8D8-3E33-D886-BEAEADEDD827}"/>
              </a:ext>
            </a:extLst>
          </p:cNvPr>
          <p:cNvSpPr/>
          <p:nvPr/>
        </p:nvSpPr>
        <p:spPr>
          <a:xfrm>
            <a:off x="7157075" y="4501258"/>
            <a:ext cx="3946304" cy="498884"/>
          </a:xfrm>
          <a:prstGeom prst="roundRect">
            <a:avLst>
              <a:gd name="adj" fmla="val 61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spcAft>
                <a:spcPts val="1200"/>
              </a:spcAft>
            </a:pPr>
            <a:r>
              <a:rPr lang="en-US" sz="1600" b="1" dirty="0">
                <a:solidFill>
                  <a:schemeClr val="bg1"/>
                </a:solidFill>
              </a:rPr>
              <a:t>No Code / Low Code</a:t>
            </a:r>
            <a:endParaRPr lang="en-US" sz="1600" b="1" i="1" dirty="0">
              <a:solidFill>
                <a:schemeClr val="bg1"/>
              </a:solidFill>
            </a:endParaRPr>
          </a:p>
        </p:txBody>
      </p:sp>
      <p:sp>
        <p:nvSpPr>
          <p:cNvPr id="12" name="Rectangle : coins arrondis 32">
            <a:extLst>
              <a:ext uri="{FF2B5EF4-FFF2-40B4-BE49-F238E27FC236}">
                <a16:creationId xmlns:a16="http://schemas.microsoft.com/office/drawing/2014/main" id="{4D4DEB03-9ED9-D205-C4FD-675CF235A106}"/>
              </a:ext>
            </a:extLst>
          </p:cNvPr>
          <p:cNvSpPr/>
          <p:nvPr/>
        </p:nvSpPr>
        <p:spPr>
          <a:xfrm>
            <a:off x="1002624" y="2134179"/>
            <a:ext cx="3777339" cy="819228"/>
          </a:xfrm>
          <a:prstGeom prst="roundRect">
            <a:avLst>
              <a:gd name="adj" fmla="val 61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t"/>
          <a:lstStyle/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2060"/>
                </a:solidFill>
              </a:rPr>
              <a:t>Define, build and maintain </a:t>
            </a:r>
            <a:r>
              <a:rPr lang="en-US" sz="1400" dirty="0">
                <a:solidFill>
                  <a:srgbClr val="002060"/>
                </a:solidFill>
              </a:rPr>
              <a:t>Use Cases, mainly central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Deliver with </a:t>
            </a:r>
            <a:r>
              <a:rPr lang="en-US" sz="1400" b="1" dirty="0">
                <a:solidFill>
                  <a:srgbClr val="002060"/>
                </a:solidFill>
              </a:rPr>
              <a:t>agility </a:t>
            </a:r>
            <a:r>
              <a:rPr lang="en-US" sz="1400" dirty="0">
                <a:solidFill>
                  <a:srgbClr val="002060"/>
                </a:solidFill>
              </a:rPr>
              <a:t>thanks to </a:t>
            </a:r>
            <a:r>
              <a:rPr lang="en-US" sz="1400" b="1" dirty="0">
                <a:solidFill>
                  <a:srgbClr val="002060"/>
                </a:solidFill>
              </a:rPr>
              <a:t>cross-functional </a:t>
            </a:r>
            <a:r>
              <a:rPr lang="en-US" sz="1400" dirty="0">
                <a:solidFill>
                  <a:srgbClr val="002060"/>
                </a:solidFill>
              </a:rPr>
              <a:t>teams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4F2E0B6E-CA6E-31AB-2377-8CDA5425F77E}"/>
              </a:ext>
            </a:extLst>
          </p:cNvPr>
          <p:cNvSpPr/>
          <p:nvPr/>
        </p:nvSpPr>
        <p:spPr>
          <a:xfrm>
            <a:off x="5343953" y="1960704"/>
            <a:ext cx="1418095" cy="26990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6350">
            <a:solidFill>
              <a:schemeClr val="accent6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/>
          </a:p>
        </p:txBody>
      </p:sp>
      <p:sp>
        <p:nvSpPr>
          <p:cNvPr id="14" name="Rectangle : coins arrondis 32">
            <a:extLst>
              <a:ext uri="{FF2B5EF4-FFF2-40B4-BE49-F238E27FC236}">
                <a16:creationId xmlns:a16="http://schemas.microsoft.com/office/drawing/2014/main" id="{F650481D-1850-B175-0FE6-0AE8EFA326C1}"/>
              </a:ext>
            </a:extLst>
          </p:cNvPr>
          <p:cNvSpPr/>
          <p:nvPr/>
        </p:nvSpPr>
        <p:spPr>
          <a:xfrm>
            <a:off x="1002624" y="3569879"/>
            <a:ext cx="3777339" cy="953400"/>
          </a:xfrm>
          <a:prstGeom prst="roundRect">
            <a:avLst>
              <a:gd name="adj" fmla="val 61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t"/>
          <a:lstStyle/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2060"/>
                </a:solidFill>
              </a:rPr>
              <a:t>Community </a:t>
            </a:r>
            <a:r>
              <a:rPr lang="en-US" sz="1400" dirty="0">
                <a:solidFill>
                  <a:srgbClr val="002060"/>
                </a:solidFill>
              </a:rPr>
              <a:t>gathering all </a:t>
            </a:r>
            <a:r>
              <a:rPr lang="en-US" sz="1400" b="1" dirty="0">
                <a:solidFill>
                  <a:srgbClr val="002060"/>
                </a:solidFill>
              </a:rPr>
              <a:t>stakeholders </a:t>
            </a:r>
            <a:r>
              <a:rPr lang="en-US" sz="1400" dirty="0">
                <a:solidFill>
                  <a:srgbClr val="002060"/>
                </a:solidFill>
              </a:rPr>
              <a:t>(Business, IT, External partners)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2060"/>
                </a:solidFill>
              </a:rPr>
              <a:t>Training, Coaching</a:t>
            </a:r>
            <a:r>
              <a:rPr lang="en-US" sz="1400" dirty="0">
                <a:solidFill>
                  <a:srgbClr val="002060"/>
                </a:solidFill>
              </a:rPr>
              <a:t> and </a:t>
            </a:r>
            <a:r>
              <a:rPr lang="en-US" sz="1400" b="1" dirty="0">
                <a:solidFill>
                  <a:srgbClr val="002060"/>
                </a:solidFill>
              </a:rPr>
              <a:t>expertise</a:t>
            </a:r>
          </a:p>
        </p:txBody>
      </p:sp>
      <p:sp>
        <p:nvSpPr>
          <p:cNvPr id="15" name="Rectangle : coins arrondis 32">
            <a:extLst>
              <a:ext uri="{FF2B5EF4-FFF2-40B4-BE49-F238E27FC236}">
                <a16:creationId xmlns:a16="http://schemas.microsoft.com/office/drawing/2014/main" id="{ED5368FF-93B1-5000-50E8-7FB84C3D083F}"/>
              </a:ext>
            </a:extLst>
          </p:cNvPr>
          <p:cNvSpPr/>
          <p:nvPr/>
        </p:nvSpPr>
        <p:spPr>
          <a:xfrm>
            <a:off x="1002624" y="5040113"/>
            <a:ext cx="3777339" cy="953400"/>
          </a:xfrm>
          <a:prstGeom prst="roundRect">
            <a:avLst>
              <a:gd name="adj" fmla="val 61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t"/>
          <a:lstStyle/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2060"/>
                </a:solidFill>
              </a:rPr>
              <a:t>People, process and tools</a:t>
            </a:r>
            <a:endParaRPr lang="en-US" sz="1400" dirty="0">
              <a:solidFill>
                <a:srgbClr val="002060"/>
              </a:solidFill>
            </a:endParaRP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Based on </a:t>
            </a:r>
            <a:r>
              <a:rPr lang="en-US" sz="1400" b="1" dirty="0">
                <a:solidFill>
                  <a:srgbClr val="002060"/>
                </a:solidFill>
              </a:rPr>
              <a:t>community feedback</a:t>
            </a:r>
          </a:p>
        </p:txBody>
      </p:sp>
    </p:spTree>
    <p:extLst>
      <p:ext uri="{BB962C8B-B14F-4D97-AF65-F5344CB8AC3E}">
        <p14:creationId xmlns:p14="http://schemas.microsoft.com/office/powerpoint/2010/main" val="404068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2754E3-4C02-9FA6-98DD-15DA881E5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&amp; AI– Vinci Construction SI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4EDDAB9-EAA1-A407-A8A5-AC1690C3B2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D3C5325C-F935-9CBC-C56C-24E7EFDCC025}"/>
              </a:ext>
            </a:extLst>
          </p:cNvPr>
          <p:cNvGrpSpPr/>
          <p:nvPr/>
        </p:nvGrpSpPr>
        <p:grpSpPr>
          <a:xfrm>
            <a:off x="4163127" y="2258456"/>
            <a:ext cx="1805463" cy="737669"/>
            <a:chOff x="3019707" y="5706899"/>
            <a:chExt cx="1116891" cy="4680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8CC7BB-723C-4594-76A8-7637547990E9}"/>
                </a:ext>
              </a:extLst>
            </p:cNvPr>
            <p:cNvSpPr/>
            <p:nvPr/>
          </p:nvSpPr>
          <p:spPr>
            <a:xfrm>
              <a:off x="3019707" y="5706900"/>
              <a:ext cx="918549" cy="468000"/>
            </a:xfrm>
            <a:prstGeom prst="rect">
              <a:avLst/>
            </a:prstGeom>
            <a:solidFill>
              <a:srgbClr val="FFF2CC"/>
            </a:solidFill>
            <a:ln w="127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Calibri"/>
                </a:rPr>
                <a:t>Paul MULLER</a:t>
              </a:r>
            </a:p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Calibri"/>
                </a:rPr>
                <a:t>Data </a:t>
              </a:r>
              <a:r>
                <a:rPr kumimoji="0" lang="fr-F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Calibri"/>
                </a:rPr>
                <a:t>Scientist</a:t>
              </a: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Calibri"/>
                </a:rPr>
                <a:t> Sr.</a:t>
              </a:r>
            </a:p>
          </p:txBody>
        </p:sp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3BE338D8-6C9F-2885-DEDC-BBADA655C0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597" y="5706899"/>
              <a:ext cx="468001" cy="468001"/>
            </a:xfrm>
            <a:prstGeom prst="flowChartConnector">
              <a:avLst/>
            </a:prstGeom>
            <a:noFill/>
            <a:ln w="28575">
              <a:solidFill>
                <a:srgbClr val="FFF2CC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8BD3B509-5E72-6F4C-F29E-9261A693B45E}"/>
              </a:ext>
            </a:extLst>
          </p:cNvPr>
          <p:cNvGrpSpPr/>
          <p:nvPr/>
        </p:nvGrpSpPr>
        <p:grpSpPr>
          <a:xfrm>
            <a:off x="4154955" y="3135081"/>
            <a:ext cx="1801145" cy="743531"/>
            <a:chOff x="6719720" y="5702838"/>
            <a:chExt cx="1095035" cy="4717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9072A6-735D-4513-2EA1-19537DEB2A8D}"/>
                </a:ext>
              </a:extLst>
            </p:cNvPr>
            <p:cNvSpPr/>
            <p:nvPr/>
          </p:nvSpPr>
          <p:spPr>
            <a:xfrm>
              <a:off x="6719720" y="5702838"/>
              <a:ext cx="836305" cy="468000"/>
            </a:xfrm>
            <a:prstGeom prst="rect">
              <a:avLst/>
            </a:prstGeom>
            <a:solidFill>
              <a:srgbClr val="FFF2CC"/>
            </a:solidFill>
            <a:ln w="127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Calibri"/>
                </a:rPr>
                <a:t>Malek FARHAT</a:t>
              </a:r>
            </a:p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Calibri"/>
                </a:rPr>
                <a:t>Data </a:t>
              </a:r>
              <a:r>
                <a:rPr kumimoji="0" lang="fr-FR" sz="10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Calibri"/>
                </a:rPr>
                <a:t>Scientist</a:t>
              </a:r>
              <a:endParaRPr kumimoji="0" lang="fr-F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alibri"/>
              </a:endParaRPr>
            </a:p>
          </p:txBody>
        </p:sp>
        <p:pic>
          <p:nvPicPr>
            <p:cNvPr id="9" name="Picture 2" descr="image profil">
              <a:extLst>
                <a:ext uri="{FF2B5EF4-FFF2-40B4-BE49-F238E27FC236}">
                  <a16:creationId xmlns:a16="http://schemas.microsoft.com/office/drawing/2014/main" id="{E69692B0-EE4D-EF3D-9C23-A0334EAA5D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3035" y="5702838"/>
              <a:ext cx="471720" cy="471720"/>
            </a:xfrm>
            <a:prstGeom prst="ellipse">
              <a:avLst/>
            </a:prstGeom>
            <a:noFill/>
            <a:ln w="28575">
              <a:solidFill>
                <a:srgbClr val="FFF2CC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755B3CB-51E6-E15A-FBEB-CCCC895E0E1C}"/>
              </a:ext>
            </a:extLst>
          </p:cNvPr>
          <p:cNvGrpSpPr/>
          <p:nvPr/>
        </p:nvGrpSpPr>
        <p:grpSpPr>
          <a:xfrm>
            <a:off x="6103638" y="3172485"/>
            <a:ext cx="1738746" cy="743532"/>
            <a:chOff x="4936404" y="5711507"/>
            <a:chExt cx="1075619" cy="47172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14A62E0-F1B0-C896-7DD7-E82CF298EF33}"/>
                </a:ext>
              </a:extLst>
            </p:cNvPr>
            <p:cNvSpPr/>
            <p:nvPr/>
          </p:nvSpPr>
          <p:spPr>
            <a:xfrm>
              <a:off x="4936404" y="5713367"/>
              <a:ext cx="850957" cy="468000"/>
            </a:xfrm>
            <a:prstGeom prst="rect">
              <a:avLst/>
            </a:prstGeom>
            <a:solidFill>
              <a:srgbClr val="FFF2CC"/>
            </a:solidFill>
            <a:ln w="127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Calibri"/>
                </a:rPr>
                <a:t>Ali OUARDI</a:t>
              </a:r>
            </a:p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Calibri"/>
                </a:rPr>
                <a:t>Data </a:t>
              </a:r>
              <a:r>
                <a:rPr kumimoji="0" lang="fr-F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Calibri"/>
                </a:rPr>
                <a:t>Scientist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alibri"/>
              </a:endParaRPr>
            </a:p>
          </p:txBody>
        </p:sp>
        <p:pic>
          <p:nvPicPr>
            <p:cNvPr id="12" name="Picture 8" descr="Photo de profil de Ali Ouardi">
              <a:extLst>
                <a:ext uri="{FF2B5EF4-FFF2-40B4-BE49-F238E27FC236}">
                  <a16:creationId xmlns:a16="http://schemas.microsoft.com/office/drawing/2014/main" id="{CA12FF16-A880-7766-3F7C-679148A552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0302" y="5711507"/>
              <a:ext cx="471721" cy="471721"/>
            </a:xfrm>
            <a:prstGeom prst="flowChartConnector">
              <a:avLst/>
            </a:prstGeom>
            <a:noFill/>
            <a:ln w="28575">
              <a:solidFill>
                <a:srgbClr val="FFF2CC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AFC6F30-4F56-2937-8BE4-0E43C0EFE124}"/>
              </a:ext>
            </a:extLst>
          </p:cNvPr>
          <p:cNvSpPr/>
          <p:nvPr/>
        </p:nvSpPr>
        <p:spPr>
          <a:xfrm>
            <a:off x="9944757" y="2312812"/>
            <a:ext cx="1576998" cy="737667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FFC000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Ugo LE MORVAN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Data </a:t>
            </a:r>
            <a:r>
              <a:rPr kumimoji="0" lang="fr-FR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Scientist</a:t>
            </a:r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DEC154C-4056-2626-416A-212F04B2F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4" t="2561" r="18739" b="4565"/>
          <a:stretch/>
        </p:blipFill>
        <p:spPr bwMode="auto">
          <a:xfrm>
            <a:off x="11007324" y="2302538"/>
            <a:ext cx="756526" cy="757056"/>
          </a:xfrm>
          <a:prstGeom prst="ellipse">
            <a:avLst/>
          </a:prstGeom>
          <a:noFill/>
          <a:ln w="28575">
            <a:solidFill>
              <a:srgbClr val="FFF2C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745D1956-CEEF-3A23-1565-6359B8D5AC65}"/>
              </a:ext>
            </a:extLst>
          </p:cNvPr>
          <p:cNvGrpSpPr/>
          <p:nvPr/>
        </p:nvGrpSpPr>
        <p:grpSpPr>
          <a:xfrm>
            <a:off x="6103637" y="2282417"/>
            <a:ext cx="1759788" cy="743532"/>
            <a:chOff x="4808042" y="2438577"/>
            <a:chExt cx="1088636" cy="4717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63FB6C-2D91-2717-153E-A4F4E30EF89E}"/>
                </a:ext>
              </a:extLst>
            </p:cNvPr>
            <p:cNvSpPr/>
            <p:nvPr/>
          </p:nvSpPr>
          <p:spPr>
            <a:xfrm>
              <a:off x="4808042" y="2440438"/>
              <a:ext cx="815258" cy="468000"/>
            </a:xfrm>
            <a:prstGeom prst="rect">
              <a:avLst/>
            </a:prstGeom>
            <a:solidFill>
              <a:srgbClr val="FFF2CC"/>
            </a:solidFill>
            <a:ln w="127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Calibri"/>
                </a:rPr>
                <a:t>Nizar CHAFII</a:t>
              </a:r>
            </a:p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000" dirty="0">
                  <a:solidFill>
                    <a:prstClr val="black"/>
                  </a:solidFill>
                  <a:cs typeface="Calibri"/>
                </a:rPr>
                <a:t>Data </a:t>
              </a:r>
              <a:r>
                <a:rPr lang="fr-FR" sz="1000" dirty="0" err="1">
                  <a:solidFill>
                    <a:prstClr val="black"/>
                  </a:solidFill>
                  <a:cs typeface="Calibri"/>
                </a:rPr>
                <a:t>Scientist</a:t>
              </a:r>
              <a:r>
                <a:rPr lang="fr-FR" sz="1000" dirty="0">
                  <a:solidFill>
                    <a:prstClr val="black"/>
                  </a:solidFill>
                  <a:cs typeface="Calibri"/>
                </a:rPr>
                <a:t> Sr.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endParaRPr>
            </a:p>
          </p:txBody>
        </p:sp>
        <p:pic>
          <p:nvPicPr>
            <p:cNvPr id="17" name="Picture 10" descr="Photo de profil de Nizar Chafii">
              <a:extLst>
                <a:ext uri="{FF2B5EF4-FFF2-40B4-BE49-F238E27FC236}">
                  <a16:creationId xmlns:a16="http://schemas.microsoft.com/office/drawing/2014/main" id="{6DD8CF8D-31E5-5BEA-C5BE-F8C04E92F8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424957" y="2438577"/>
              <a:ext cx="471721" cy="471721"/>
            </a:xfrm>
            <a:prstGeom prst="flowChartConnector">
              <a:avLst/>
            </a:prstGeom>
            <a:noFill/>
            <a:ln w="28575">
              <a:solidFill>
                <a:srgbClr val="FFF2CC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8ACEF72-B345-9F20-CA29-185F82DD6361}"/>
              </a:ext>
            </a:extLst>
          </p:cNvPr>
          <p:cNvSpPr/>
          <p:nvPr/>
        </p:nvSpPr>
        <p:spPr>
          <a:xfrm>
            <a:off x="8086237" y="2294663"/>
            <a:ext cx="1576997" cy="737667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FFC000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Imane AGHMARI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Data </a:t>
            </a:r>
            <a:r>
              <a:rPr kumimoji="0" lang="fr-F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Scientist</a:t>
            </a: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Sr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FAD72B7-27F1-D478-F4C2-22D4AD75C971}"/>
              </a:ext>
            </a:extLst>
          </p:cNvPr>
          <p:cNvGrpSpPr/>
          <p:nvPr/>
        </p:nvGrpSpPr>
        <p:grpSpPr>
          <a:xfrm>
            <a:off x="3527427" y="1479776"/>
            <a:ext cx="8585549" cy="706939"/>
            <a:chOff x="219060" y="666958"/>
            <a:chExt cx="4345388" cy="48330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6172A0-9971-1780-F380-D55B4F0BAB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060" y="682833"/>
              <a:ext cx="4345388" cy="467428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320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E0645319-B65E-E59C-E8BC-92B4D1CCDF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9" b="2469"/>
            <a:stretch/>
          </p:blipFill>
          <p:spPr>
            <a:xfrm>
              <a:off x="1649329" y="666958"/>
              <a:ext cx="380634" cy="468001"/>
            </a:xfrm>
            <a:prstGeom prst="ellipse">
              <a:avLst/>
            </a:prstGeom>
            <a:ln w="12700">
              <a:noFill/>
            </a:ln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3CEFEF0E-033B-104F-3684-6DDF7F574F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7" b="667"/>
            <a:stretch/>
          </p:blipFill>
          <p:spPr>
            <a:xfrm>
              <a:off x="322542" y="676823"/>
              <a:ext cx="380635" cy="468000"/>
            </a:xfrm>
            <a:prstGeom prst="ellipse">
              <a:avLst/>
            </a:prstGeom>
            <a:ln w="12700">
              <a:noFill/>
            </a:ln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EC8E9CA2-3D57-5528-AD4F-4247A1B7FFC1}"/>
                </a:ext>
              </a:extLst>
            </p:cNvPr>
            <p:cNvSpPr txBox="1"/>
            <p:nvPr/>
          </p:nvSpPr>
          <p:spPr>
            <a:xfrm>
              <a:off x="499075" y="778690"/>
              <a:ext cx="1074581" cy="284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b="1" dirty="0"/>
                <a:t>Camille </a:t>
              </a:r>
              <a:r>
                <a:rPr lang="fr-FR" sz="1050" b="1" dirty="0" err="1"/>
                <a:t>Vaneenoge</a:t>
              </a:r>
              <a:endParaRPr lang="fr-FR" sz="1050" b="1" dirty="0"/>
            </a:p>
            <a:p>
              <a:pPr algn="ctr"/>
              <a:r>
                <a:rPr lang="fr-FR" sz="1050" dirty="0"/>
                <a:t>Data &amp; AI Lead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9C45C1C1-FFB4-CD91-7351-BDF26178A10D}"/>
                </a:ext>
              </a:extLst>
            </p:cNvPr>
            <p:cNvSpPr txBox="1"/>
            <p:nvPr/>
          </p:nvSpPr>
          <p:spPr>
            <a:xfrm>
              <a:off x="1739668" y="774518"/>
              <a:ext cx="1101230" cy="284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b="1" dirty="0"/>
                <a:t>Victorien Melot</a:t>
              </a:r>
            </a:p>
            <a:p>
              <a:pPr algn="ctr"/>
              <a:r>
                <a:rPr lang="fr-FR" sz="1050" dirty="0"/>
                <a:t>AI Lead</a:t>
              </a:r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A6273323-A567-E414-B139-BD9A33F9971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292" t="2111" r="6120" b="2457"/>
          <a:stretch/>
        </p:blipFill>
        <p:spPr>
          <a:xfrm>
            <a:off x="10156586" y="370511"/>
            <a:ext cx="855165" cy="859045"/>
          </a:xfrm>
          <a:prstGeom prst="ellipse">
            <a:avLst/>
          </a:prstGeom>
          <a:ln w="12700">
            <a:noFill/>
          </a:ln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2B84DE7-B370-8F95-E99F-F1A4BAEF078A}"/>
              </a:ext>
            </a:extLst>
          </p:cNvPr>
          <p:cNvSpPr/>
          <p:nvPr/>
        </p:nvSpPr>
        <p:spPr>
          <a:xfrm>
            <a:off x="288832" y="1936813"/>
            <a:ext cx="2668981" cy="743532"/>
          </a:xfrm>
          <a:prstGeom prst="rect">
            <a:avLst/>
          </a:prstGeom>
          <a:solidFill>
            <a:srgbClr val="4DABE1">
              <a:lumMod val="20000"/>
              <a:lumOff val="80000"/>
            </a:srgbClr>
          </a:solidFill>
          <a:ln w="6350" cap="flat" cmpd="sng" algn="ctr">
            <a:solidFill>
              <a:srgbClr val="E0DCD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kern="0">
                <a:solidFill>
                  <a:srgbClr val="004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2021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i="1" kern="0">
                <a:solidFill>
                  <a:srgbClr val="004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AI team creation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93F367-B434-3F4E-AB4E-EED554D6FF54}"/>
              </a:ext>
            </a:extLst>
          </p:cNvPr>
          <p:cNvSpPr/>
          <p:nvPr/>
        </p:nvSpPr>
        <p:spPr>
          <a:xfrm>
            <a:off x="7413012" y="429130"/>
            <a:ext cx="2532593" cy="692511"/>
          </a:xfrm>
          <a:prstGeom prst="rect">
            <a:avLst/>
          </a:prstGeom>
          <a:solidFill>
            <a:srgbClr val="4DABE1">
              <a:lumMod val="20000"/>
              <a:lumOff val="80000"/>
            </a:srgbClr>
          </a:solidFill>
          <a:ln w="6350" cap="flat" cmpd="sng" algn="ctr">
            <a:solidFill>
              <a:srgbClr val="E0DCD3"/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kern="0">
                <a:solidFill>
                  <a:srgbClr val="004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Vinci Construction SI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i="1" kern="0" err="1">
                <a:solidFill>
                  <a:srgbClr val="004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entity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3032B3D-2C06-D5E0-353E-1E9BFDBFE872}"/>
              </a:ext>
            </a:extLst>
          </p:cNvPr>
          <p:cNvSpPr txBox="1"/>
          <p:nvPr/>
        </p:nvSpPr>
        <p:spPr>
          <a:xfrm>
            <a:off x="11011751" y="656111"/>
            <a:ext cx="110123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b="1"/>
              <a:t>Olivier PELLET</a:t>
            </a:r>
          </a:p>
          <a:p>
            <a:pPr algn="ctr"/>
            <a:r>
              <a:rPr lang="fr-FR" sz="1000"/>
              <a:t>DSI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8F34F5-0C02-E024-FC74-7553F9084D50}"/>
              </a:ext>
            </a:extLst>
          </p:cNvPr>
          <p:cNvSpPr/>
          <p:nvPr/>
        </p:nvSpPr>
        <p:spPr>
          <a:xfrm>
            <a:off x="275166" y="3590107"/>
            <a:ext cx="2668981" cy="1377693"/>
          </a:xfrm>
          <a:prstGeom prst="rect">
            <a:avLst/>
          </a:prstGeom>
          <a:solidFill>
            <a:srgbClr val="4DABE1">
              <a:lumMod val="20000"/>
              <a:lumOff val="80000"/>
            </a:srgbClr>
          </a:solidFill>
          <a:ln w="6350" cap="flat" cmpd="sng" algn="ctr">
            <a:solidFill>
              <a:srgbClr val="E0DCD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kern="0" dirty="0">
                <a:solidFill>
                  <a:srgbClr val="004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AI expertise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i="1" kern="0" dirty="0">
                <a:solidFill>
                  <a:srgbClr val="004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NLP &amp; LLM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i="1" kern="0" dirty="0" err="1">
                <a:solidFill>
                  <a:srgbClr val="004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Industrialization</a:t>
            </a:r>
            <a:r>
              <a:rPr lang="fr-FR" sz="1600" i="1" kern="0" dirty="0">
                <a:solidFill>
                  <a:srgbClr val="004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architecture and Azure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 i="1" kern="0" dirty="0" err="1">
                <a:solidFill>
                  <a:srgbClr val="004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Ideation</a:t>
            </a:r>
            <a:r>
              <a:rPr lang="fr-FR" sz="1600" i="1" kern="0" dirty="0">
                <a:solidFill>
                  <a:srgbClr val="004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&amp; </a:t>
            </a:r>
            <a:r>
              <a:rPr lang="fr-FR" sz="1600" i="1" kern="0" dirty="0" err="1">
                <a:solidFill>
                  <a:srgbClr val="004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community</a:t>
            </a:r>
            <a:endParaRPr lang="fr-FR" sz="1600" i="1" kern="0" dirty="0">
              <a:solidFill>
                <a:srgbClr val="00448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46851A-4E39-E5A5-7D32-435A057BBAF9}"/>
              </a:ext>
            </a:extLst>
          </p:cNvPr>
          <p:cNvSpPr/>
          <p:nvPr/>
        </p:nvSpPr>
        <p:spPr>
          <a:xfrm>
            <a:off x="275166" y="2763460"/>
            <a:ext cx="2668981" cy="743532"/>
          </a:xfrm>
          <a:prstGeom prst="rect">
            <a:avLst/>
          </a:prstGeom>
          <a:solidFill>
            <a:srgbClr val="4DABE1">
              <a:lumMod val="20000"/>
              <a:lumOff val="80000"/>
            </a:srgbClr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1" kern="0">
                <a:solidFill>
                  <a:srgbClr val="004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Re-</a:t>
            </a:r>
            <a:r>
              <a:rPr lang="fr-FR" sz="1600" b="1" kern="0" err="1">
                <a:solidFill>
                  <a:srgbClr val="004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invoicing</a:t>
            </a:r>
            <a:r>
              <a:rPr lang="fr-FR" sz="1600" b="1" kern="0">
                <a:solidFill>
                  <a:srgbClr val="004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+ IT </a:t>
            </a:r>
            <a:r>
              <a:rPr lang="fr-FR" sz="1600" b="1" kern="0" err="1">
                <a:solidFill>
                  <a:srgbClr val="004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fees</a:t>
            </a:r>
            <a:r>
              <a:rPr lang="fr-FR" sz="1600" b="1" kern="0">
                <a:solidFill>
                  <a:srgbClr val="004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i="1" kern="0" err="1">
                <a:solidFill>
                  <a:srgbClr val="004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funding</a:t>
            </a:r>
            <a:endParaRPr lang="fr-FR" sz="1600" i="1" kern="0">
              <a:solidFill>
                <a:srgbClr val="00448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4D4EFCB9-2F9A-181F-9CC0-B1FA3E5277B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5186" r="1989" b="3705"/>
          <a:stretch/>
        </p:blipFill>
        <p:spPr>
          <a:xfrm>
            <a:off x="9190837" y="2317189"/>
            <a:ext cx="711887" cy="701035"/>
          </a:xfrm>
          <a:prstGeom prst="flowChartConnector">
            <a:avLst/>
          </a:prstGeom>
          <a:noFill/>
          <a:ln w="28575">
            <a:solidFill>
              <a:srgbClr val="FFF2CC"/>
            </a:solidFill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207A1E3-7D2B-7F2B-66A9-512BBC50E8E9}"/>
              </a:ext>
            </a:extLst>
          </p:cNvPr>
          <p:cNvSpPr/>
          <p:nvPr/>
        </p:nvSpPr>
        <p:spPr>
          <a:xfrm>
            <a:off x="8086238" y="3191566"/>
            <a:ext cx="1510626" cy="737667"/>
          </a:xfrm>
          <a:prstGeom prst="rect">
            <a:avLst/>
          </a:prstGeom>
          <a:solidFill>
            <a:srgbClr val="FFF2CC"/>
          </a:solidFill>
          <a:ln w="127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dirty="0">
                <a:solidFill>
                  <a:prstClr val="black"/>
                </a:solidFill>
                <a:cs typeface="Calibri"/>
              </a:rPr>
              <a:t>Julie </a:t>
            </a:r>
            <a:r>
              <a:rPr lang="fr-FR" sz="1000" b="1" dirty="0" err="1">
                <a:solidFill>
                  <a:prstClr val="black"/>
                </a:solidFill>
                <a:cs typeface="Calibri"/>
              </a:rPr>
              <a:t>Pessey</a:t>
            </a: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dirty="0">
                <a:solidFill>
                  <a:prstClr val="black"/>
                </a:solidFill>
                <a:cs typeface="Calibri"/>
              </a:rPr>
              <a:t>Data </a:t>
            </a:r>
            <a:r>
              <a:rPr lang="fr-FR" sz="1000" dirty="0" err="1">
                <a:solidFill>
                  <a:prstClr val="black"/>
                </a:solidFill>
                <a:cs typeface="Calibri"/>
              </a:rPr>
              <a:t>Scientist</a:t>
            </a:r>
            <a:r>
              <a:rPr lang="fr-FR" sz="1000" dirty="0">
                <a:solidFill>
                  <a:prstClr val="black"/>
                </a:solidFill>
                <a:cs typeface="Calibri"/>
              </a:rPr>
              <a:t> </a:t>
            </a:r>
          </a:p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dirty="0" err="1">
                <a:solidFill>
                  <a:prstClr val="black"/>
                </a:solidFill>
                <a:cs typeface="Calibri"/>
              </a:rPr>
              <a:t>intern</a:t>
            </a:r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666F6014-73FE-5CC5-1AE2-690D3E56C74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5425" t="4707" r="6203" b="4459"/>
          <a:stretch/>
        </p:blipFill>
        <p:spPr>
          <a:xfrm>
            <a:off x="9140184" y="3208365"/>
            <a:ext cx="762540" cy="741710"/>
          </a:xfrm>
          <a:prstGeom prst="flowChartConnector">
            <a:avLst/>
          </a:prstGeom>
          <a:noFill/>
          <a:ln w="28575">
            <a:solidFill>
              <a:srgbClr val="FFF2CC"/>
            </a:solidFill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BF2F21F-AC15-61CB-09DB-1D8D5D12F9F0}"/>
              </a:ext>
            </a:extLst>
          </p:cNvPr>
          <p:cNvSpPr/>
          <p:nvPr/>
        </p:nvSpPr>
        <p:spPr>
          <a:xfrm>
            <a:off x="9944757" y="3212408"/>
            <a:ext cx="1510626" cy="7376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Romain </a:t>
            </a:r>
            <a:r>
              <a:rPr lang="fr-FR" sz="1000" b="1" dirty="0">
                <a:solidFill>
                  <a:prstClr val="black"/>
                </a:solidFill>
                <a:cs typeface="Calibri"/>
              </a:rPr>
              <a:t>SCHALLER</a:t>
            </a: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dirty="0">
                <a:solidFill>
                  <a:prstClr val="black"/>
                </a:solidFill>
                <a:cs typeface="Calibri"/>
              </a:rPr>
              <a:t>DEV Python</a:t>
            </a:r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4870D2B-1EA6-1A22-3F02-E85AB8370F4E}"/>
              </a:ext>
            </a:extLst>
          </p:cNvPr>
          <p:cNvSpPr/>
          <p:nvPr/>
        </p:nvSpPr>
        <p:spPr>
          <a:xfrm>
            <a:off x="4172970" y="4230133"/>
            <a:ext cx="1357563" cy="737667"/>
          </a:xfrm>
          <a:prstGeom prst="rect">
            <a:avLst/>
          </a:prstGeom>
          <a:solidFill>
            <a:srgbClr val="FFF2CC"/>
          </a:solidFill>
          <a:ln w="127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dirty="0">
                <a:solidFill>
                  <a:prstClr val="black"/>
                </a:solidFill>
                <a:cs typeface="Calibri"/>
              </a:rPr>
              <a:t>Rania SOUISSI</a:t>
            </a: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alibri"/>
            </a:endParaRPr>
          </a:p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alibri"/>
              </a:rPr>
              <a:t>AI Project </a:t>
            </a:r>
            <a:r>
              <a:rPr kumimoji="0" lang="fr-F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alibri"/>
              </a:rPr>
              <a:t>Manag</a:t>
            </a:r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alibri"/>
            </a:endParaRPr>
          </a:p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alibri"/>
              </a:rPr>
              <a:t> </a:t>
            </a:r>
            <a:r>
              <a:rPr kumimoji="0" lang="fr-F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alibri"/>
              </a:rPr>
              <a:t>intern</a:t>
            </a:r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alibri"/>
            </a:endParaRP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DCB84AD2-564A-6CAF-63AD-EE8859BDB07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8295" t="4973" r="8060" b="2639"/>
          <a:stretch/>
        </p:blipFill>
        <p:spPr>
          <a:xfrm>
            <a:off x="5165032" y="4230133"/>
            <a:ext cx="731001" cy="737667"/>
          </a:xfrm>
          <a:prstGeom prst="ellipse">
            <a:avLst/>
          </a:prstGeom>
          <a:noFill/>
          <a:ln w="28575">
            <a:solidFill>
              <a:srgbClr val="FFF2CC"/>
            </a:solidFill>
          </a:ln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0D7280F-0245-10BA-475A-CF3337F2D9D1}"/>
              </a:ext>
            </a:extLst>
          </p:cNvPr>
          <p:cNvSpPr/>
          <p:nvPr/>
        </p:nvSpPr>
        <p:spPr>
          <a:xfrm rot="16200000">
            <a:off x="3078606" y="2944640"/>
            <a:ext cx="1590333" cy="265882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FFC000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i="1" dirty="0">
                <a:solidFill>
                  <a:schemeClr val="accent1"/>
                </a:solidFill>
              </a:rPr>
              <a:t>DELIVERY</a:t>
            </a:r>
            <a:endParaRPr kumimoji="0" lang="fr-FR" sz="1600" i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7479643-DCE7-4036-4A7D-5077730F2284}"/>
              </a:ext>
            </a:extLst>
          </p:cNvPr>
          <p:cNvSpPr/>
          <p:nvPr/>
        </p:nvSpPr>
        <p:spPr>
          <a:xfrm rot="16200000">
            <a:off x="3350114" y="4466028"/>
            <a:ext cx="1047320" cy="265879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FFC000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i="1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Governance</a:t>
            </a:r>
            <a:endParaRPr kumimoji="0" lang="fr-FR" sz="1600" i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D5BF5C97-9283-2210-D668-AD55DF47626B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7831" t="5019" r="8564" b="5162"/>
          <a:stretch/>
        </p:blipFill>
        <p:spPr>
          <a:xfrm>
            <a:off x="10999967" y="3209475"/>
            <a:ext cx="757024" cy="737667"/>
          </a:xfrm>
          <a:prstGeom prst="ellips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4680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C5C24C-C08B-1E1D-FC9E-BACCD20FE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-110479"/>
            <a:ext cx="11040000" cy="1151775"/>
          </a:xfrm>
        </p:spPr>
        <p:txBody>
          <a:bodyPr/>
          <a:lstStyle/>
          <a:p>
            <a:r>
              <a:rPr lang="fr-FR" dirty="0"/>
              <a:t>People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us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9AF38CF-49B9-8D8C-068F-B0CC9E6EBB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10B7BD-1C88-5868-18B7-B9D1387548D7}"/>
              </a:ext>
            </a:extLst>
          </p:cNvPr>
          <p:cNvSpPr/>
          <p:nvPr/>
        </p:nvSpPr>
        <p:spPr>
          <a:xfrm>
            <a:off x="1743577" y="1518987"/>
            <a:ext cx="1510626" cy="7376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dirty="0">
                <a:solidFill>
                  <a:prstClr val="black"/>
                </a:solidFill>
                <a:cs typeface="Calibri"/>
              </a:rPr>
              <a:t>Simon SOULIE</a:t>
            </a: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dirty="0">
                <a:solidFill>
                  <a:prstClr val="black"/>
                </a:solidFill>
                <a:cs typeface="Calibri"/>
              </a:rPr>
              <a:t>DevOps</a:t>
            </a:r>
          </a:p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30%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CF8347E8-5856-C0F1-37D3-A157E6262E07}"/>
              </a:ext>
            </a:extLst>
          </p:cNvPr>
          <p:cNvSpPr/>
          <p:nvPr/>
        </p:nvSpPr>
        <p:spPr>
          <a:xfrm>
            <a:off x="2761591" y="1505221"/>
            <a:ext cx="731001" cy="73766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149B0-740B-96CC-813B-43EA517ECA5B}"/>
              </a:ext>
            </a:extLst>
          </p:cNvPr>
          <p:cNvSpPr/>
          <p:nvPr/>
        </p:nvSpPr>
        <p:spPr>
          <a:xfrm>
            <a:off x="3733107" y="1518987"/>
            <a:ext cx="1510626" cy="7376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Thomas Marencic</a:t>
            </a:r>
          </a:p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dirty="0">
                <a:solidFill>
                  <a:prstClr val="black"/>
                </a:solidFill>
                <a:cs typeface="Calibri"/>
              </a:rPr>
              <a:t>Architect expert</a:t>
            </a:r>
          </a:p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dirty="0">
                <a:solidFill>
                  <a:prstClr val="black"/>
                </a:solidFill>
                <a:cs typeface="Calibri"/>
              </a:rPr>
              <a:t>5%</a:t>
            </a:r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BD27DA3-18BA-76CC-748E-AC10F00E9F3D}"/>
              </a:ext>
            </a:extLst>
          </p:cNvPr>
          <p:cNvSpPr/>
          <p:nvPr/>
        </p:nvSpPr>
        <p:spPr>
          <a:xfrm>
            <a:off x="4751121" y="1505221"/>
            <a:ext cx="731001" cy="73766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A125E2-FAB9-525C-A986-A40DB663800D}"/>
              </a:ext>
            </a:extLst>
          </p:cNvPr>
          <p:cNvSpPr/>
          <p:nvPr/>
        </p:nvSpPr>
        <p:spPr>
          <a:xfrm>
            <a:off x="576000" y="1518987"/>
            <a:ext cx="1047320" cy="7376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Architecture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i="1" dirty="0">
                <a:solidFill>
                  <a:schemeClr val="accent1"/>
                </a:solidFill>
              </a:rPr>
              <a:t>DevOps</a:t>
            </a:r>
            <a:endParaRPr kumimoji="0" lang="fr-FR" sz="1600" i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2E701-F5DD-D857-04DD-8AE1E41375E9}"/>
              </a:ext>
            </a:extLst>
          </p:cNvPr>
          <p:cNvSpPr/>
          <p:nvPr/>
        </p:nvSpPr>
        <p:spPr>
          <a:xfrm>
            <a:off x="5722637" y="1538704"/>
            <a:ext cx="1510626" cy="7376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dirty="0">
                <a:solidFill>
                  <a:prstClr val="black"/>
                </a:solidFill>
                <a:cs typeface="Calibri"/>
              </a:rPr>
              <a:t>Mhenni CHERAFT</a:t>
            </a: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dirty="0">
                <a:solidFill>
                  <a:prstClr val="black"/>
                </a:solidFill>
                <a:cs typeface="Calibri"/>
              </a:rPr>
              <a:t>Architect expert</a:t>
            </a:r>
          </a:p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dirty="0">
                <a:solidFill>
                  <a:prstClr val="black"/>
                </a:solidFill>
                <a:cs typeface="Calibri"/>
              </a:rPr>
              <a:t>5%</a:t>
            </a:r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E9A0031-C6A1-58A0-DBB4-AD28F49EF6CE}"/>
              </a:ext>
            </a:extLst>
          </p:cNvPr>
          <p:cNvSpPr/>
          <p:nvPr/>
        </p:nvSpPr>
        <p:spPr>
          <a:xfrm>
            <a:off x="6740651" y="1524938"/>
            <a:ext cx="731001" cy="73766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C368F-2047-067C-6B74-B1EBFE1B1A95}"/>
              </a:ext>
            </a:extLst>
          </p:cNvPr>
          <p:cNvSpPr/>
          <p:nvPr/>
        </p:nvSpPr>
        <p:spPr>
          <a:xfrm>
            <a:off x="1743577" y="2444202"/>
            <a:ext cx="1510626" cy="7376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Yuktha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</a:p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dirty="0">
                <a:solidFill>
                  <a:prstClr val="black"/>
                </a:solidFill>
                <a:cs typeface="Calibri"/>
              </a:rPr>
              <a:t>Dev </a:t>
            </a:r>
            <a:r>
              <a:rPr lang="fr-FR" sz="1000" dirty="0" err="1">
                <a:solidFill>
                  <a:prstClr val="black"/>
                </a:solidFill>
                <a:cs typeface="Calibri"/>
              </a:rPr>
              <a:t>FullStack</a:t>
            </a:r>
            <a:endParaRPr lang="fr-FR" sz="1000" dirty="0">
              <a:solidFill>
                <a:prstClr val="black"/>
              </a:solidFill>
              <a:cs typeface="Calibri"/>
            </a:endParaRPr>
          </a:p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30%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BD00201-8558-AB23-B255-D2EAF867C520}"/>
              </a:ext>
            </a:extLst>
          </p:cNvPr>
          <p:cNvSpPr/>
          <p:nvPr/>
        </p:nvSpPr>
        <p:spPr>
          <a:xfrm>
            <a:off x="2761591" y="2430436"/>
            <a:ext cx="731001" cy="73766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840E4D-0CF9-BA76-E905-A4E1BF2485ED}"/>
              </a:ext>
            </a:extLst>
          </p:cNvPr>
          <p:cNvSpPr/>
          <p:nvPr/>
        </p:nvSpPr>
        <p:spPr>
          <a:xfrm>
            <a:off x="3733107" y="2444202"/>
            <a:ext cx="1510626" cy="7376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dirty="0">
                <a:solidFill>
                  <a:prstClr val="black"/>
                </a:solidFill>
                <a:cs typeface="Calibri"/>
              </a:rPr>
              <a:t>Paul LALOYEAU</a:t>
            </a: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dirty="0">
                <a:solidFill>
                  <a:prstClr val="black"/>
                </a:solidFill>
                <a:cs typeface="Calibri"/>
              </a:rPr>
              <a:t>Lead DEV</a:t>
            </a:r>
          </a:p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dirty="0">
                <a:solidFill>
                  <a:prstClr val="black"/>
                </a:solidFill>
                <a:cs typeface="Calibri"/>
              </a:rPr>
              <a:t>5%</a:t>
            </a:r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01D72EAC-9F76-3EDD-AB24-9C37F25811FF}"/>
              </a:ext>
            </a:extLst>
          </p:cNvPr>
          <p:cNvSpPr/>
          <p:nvPr/>
        </p:nvSpPr>
        <p:spPr>
          <a:xfrm>
            <a:off x="4751121" y="2430436"/>
            <a:ext cx="731001" cy="73766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0DD9D7-BBE8-EE4D-99AE-3E1D94A2E804}"/>
              </a:ext>
            </a:extLst>
          </p:cNvPr>
          <p:cNvSpPr/>
          <p:nvPr/>
        </p:nvSpPr>
        <p:spPr>
          <a:xfrm>
            <a:off x="576000" y="2444202"/>
            <a:ext cx="1047320" cy="7376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i="1" dirty="0">
                <a:solidFill>
                  <a:schemeClr val="accent1"/>
                </a:solidFill>
              </a:rPr>
              <a:t>Dev Front</a:t>
            </a:r>
            <a:endParaRPr kumimoji="0" lang="fr-FR" sz="1600" i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9084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1E77EAA1-565D-1324-3B4F-9420DDFDD3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" t="31478" r="17509" b="23082"/>
          <a:stretch/>
        </p:blipFill>
        <p:spPr>
          <a:xfrm>
            <a:off x="4974333" y="3522666"/>
            <a:ext cx="1997610" cy="1135581"/>
          </a:xfrm>
          <a:prstGeom prst="rect">
            <a:avLst/>
          </a:prstGeom>
        </p:spPr>
      </p:pic>
      <p:pic>
        <p:nvPicPr>
          <p:cNvPr id="14" name="Picture 2" descr="Fasteners in tunnel and bridge construction - TOBSTEEL GmbH">
            <a:extLst>
              <a:ext uri="{FF2B5EF4-FFF2-40B4-BE49-F238E27FC236}">
                <a16:creationId xmlns:a16="http://schemas.microsoft.com/office/drawing/2014/main" id="{C7ACECA1-B3E9-9A4B-D515-393D9895E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5" r="22543"/>
          <a:stretch/>
        </p:blipFill>
        <p:spPr bwMode="auto">
          <a:xfrm>
            <a:off x="7378839" y="3451864"/>
            <a:ext cx="2017728" cy="11277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BB5A8A7-F22A-DCE6-9A9B-29343F939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95999"/>
            <a:ext cx="11040000" cy="757075"/>
          </a:xfrm>
        </p:spPr>
        <p:txBody>
          <a:bodyPr/>
          <a:lstStyle/>
          <a:p>
            <a:r>
              <a:rPr lang="fr-FR" dirty="0" err="1">
                <a:cs typeface="Arial"/>
              </a:rPr>
              <a:t>Current</a:t>
            </a:r>
            <a:r>
              <a:rPr lang="fr-FR" dirty="0">
                <a:cs typeface="Arial"/>
              </a:rPr>
              <a:t> VCSI </a:t>
            </a:r>
            <a:r>
              <a:rPr lang="fr-FR" dirty="0" err="1">
                <a:cs typeface="Arial"/>
              </a:rPr>
              <a:t>projects</a:t>
            </a:r>
            <a:endParaRPr lang="fr-FR" dirty="0">
              <a:cs typeface="Arial"/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2C545725-67F1-2D63-BAD3-446067611376}"/>
              </a:ext>
            </a:extLst>
          </p:cNvPr>
          <p:cNvCxnSpPr/>
          <p:nvPr/>
        </p:nvCxnSpPr>
        <p:spPr>
          <a:xfrm>
            <a:off x="4733337" y="1346274"/>
            <a:ext cx="0" cy="4118859"/>
          </a:xfrm>
          <a:prstGeom prst="line">
            <a:avLst/>
          </a:prstGeom>
          <a:ln>
            <a:solidFill>
              <a:srgbClr val="FFFFBD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85B83119-23EC-CD66-327F-9EBE8BEEAF11}"/>
              </a:ext>
            </a:extLst>
          </p:cNvPr>
          <p:cNvSpPr/>
          <p:nvPr/>
        </p:nvSpPr>
        <p:spPr>
          <a:xfrm>
            <a:off x="1300369" y="1006213"/>
            <a:ext cx="2412113" cy="311585"/>
          </a:xfrm>
          <a:prstGeom prst="roundRect">
            <a:avLst/>
          </a:prstGeom>
          <a:solidFill>
            <a:srgbClr val="92D050"/>
          </a:solidFill>
          <a:ln w="63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i="1" dirty="0">
                <a:solidFill>
                  <a:schemeClr val="accent1"/>
                </a:solidFill>
              </a:rPr>
              <a:t>RUN/</a:t>
            </a:r>
            <a:r>
              <a:rPr lang="fr-FR" sz="2000" i="1" dirty="0" err="1">
                <a:solidFill>
                  <a:schemeClr val="accent1"/>
                </a:solidFill>
              </a:rPr>
              <a:t>Deployment</a:t>
            </a:r>
            <a:endParaRPr lang="fr-FR" sz="2000" i="1" dirty="0">
              <a:solidFill>
                <a:schemeClr val="accent1"/>
              </a:solidFill>
            </a:endParaRP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4CCD1120-BFC6-22E2-C655-132D089A99EC}"/>
              </a:ext>
            </a:extLst>
          </p:cNvPr>
          <p:cNvSpPr/>
          <p:nvPr/>
        </p:nvSpPr>
        <p:spPr>
          <a:xfrm>
            <a:off x="6327141" y="1002759"/>
            <a:ext cx="1575457" cy="311584"/>
          </a:xfrm>
          <a:prstGeom prst="roundRect">
            <a:avLst/>
          </a:prstGeom>
          <a:solidFill>
            <a:srgbClr val="FFC000"/>
          </a:solidFill>
          <a:ln w="63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>
                <a:solidFill>
                  <a:schemeClr val="accent1"/>
                </a:solidFill>
              </a:rPr>
              <a:t>On DEV</a:t>
            </a:r>
          </a:p>
        </p:txBody>
      </p: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D0E8B4C4-2933-508A-F874-E31453705DBF}"/>
              </a:ext>
            </a:extLst>
          </p:cNvPr>
          <p:cNvCxnSpPr/>
          <p:nvPr/>
        </p:nvCxnSpPr>
        <p:spPr>
          <a:xfrm>
            <a:off x="9785134" y="1444607"/>
            <a:ext cx="0" cy="4118859"/>
          </a:xfrm>
          <a:prstGeom prst="line">
            <a:avLst/>
          </a:prstGeom>
          <a:ln>
            <a:solidFill>
              <a:srgbClr val="FFFFBD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11B38A94-0545-D6F6-39E9-11736DAD9181}"/>
              </a:ext>
            </a:extLst>
          </p:cNvPr>
          <p:cNvSpPr/>
          <p:nvPr/>
        </p:nvSpPr>
        <p:spPr>
          <a:xfrm>
            <a:off x="10129770" y="3605498"/>
            <a:ext cx="1575457" cy="311584"/>
          </a:xfrm>
          <a:prstGeom prst="roundRect">
            <a:avLst/>
          </a:prstGeom>
          <a:solidFill>
            <a:schemeClr val="accent3"/>
          </a:solidFill>
          <a:ln w="63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err="1">
                <a:solidFill>
                  <a:schemeClr val="accent1"/>
                </a:solidFill>
              </a:rPr>
              <a:t>Stopped</a:t>
            </a:r>
            <a:endParaRPr lang="fr-FR" i="1">
              <a:solidFill>
                <a:schemeClr val="accent1"/>
              </a:solidFill>
            </a:endParaRPr>
          </a:p>
        </p:txBody>
      </p:sp>
      <p:sp>
        <p:nvSpPr>
          <p:cNvPr id="84" name="Rectangle : coins arrondis 83">
            <a:extLst>
              <a:ext uri="{FF2B5EF4-FFF2-40B4-BE49-F238E27FC236}">
                <a16:creationId xmlns:a16="http://schemas.microsoft.com/office/drawing/2014/main" id="{D1D8CE23-D7B2-308B-F146-C70E9ECD2152}"/>
              </a:ext>
            </a:extLst>
          </p:cNvPr>
          <p:cNvSpPr/>
          <p:nvPr/>
        </p:nvSpPr>
        <p:spPr>
          <a:xfrm>
            <a:off x="10213432" y="990628"/>
            <a:ext cx="1575457" cy="3115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err="1">
                <a:solidFill>
                  <a:schemeClr val="accent1"/>
                </a:solidFill>
              </a:rPr>
              <a:t>Ideas</a:t>
            </a:r>
            <a:endParaRPr lang="fr-FR" i="1">
              <a:solidFill>
                <a:schemeClr val="accent1"/>
              </a:solidFill>
            </a:endParaRP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95FD5820-5785-93C3-6DF7-D2C96BA63F34}"/>
              </a:ext>
            </a:extLst>
          </p:cNvPr>
          <p:cNvSpPr txBox="1"/>
          <p:nvPr/>
        </p:nvSpPr>
        <p:spPr>
          <a:xfrm>
            <a:off x="10006870" y="1454788"/>
            <a:ext cx="209968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chemeClr val="accent1"/>
                </a:solidFill>
              </a:rPr>
              <a:t>Technical</a:t>
            </a:r>
            <a:r>
              <a:rPr lang="fr-FR" sz="1400" dirty="0">
                <a:solidFill>
                  <a:schemeClr val="accent1"/>
                </a:solidFill>
              </a:rPr>
              <a:t> </a:t>
            </a:r>
            <a:r>
              <a:rPr lang="fr-FR" sz="1400" dirty="0" err="1">
                <a:solidFill>
                  <a:schemeClr val="accent1"/>
                </a:solidFill>
              </a:rPr>
              <a:t>review</a:t>
            </a:r>
            <a:r>
              <a:rPr lang="fr-FR" sz="1400" dirty="0">
                <a:solidFill>
                  <a:schemeClr val="accent1"/>
                </a:solidFill>
              </a:rPr>
              <a:t> </a:t>
            </a:r>
            <a:r>
              <a:rPr lang="fr-FR" sz="1400" dirty="0" err="1">
                <a:solidFill>
                  <a:schemeClr val="accent1"/>
                </a:solidFill>
              </a:rPr>
              <a:t>contract</a:t>
            </a:r>
            <a:endParaRPr lang="fr-FR" sz="1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accent1"/>
                </a:solidFill>
              </a:rPr>
              <a:t>SELECT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chemeClr val="accent1"/>
                </a:solidFill>
              </a:rPr>
              <a:t>Invoice</a:t>
            </a:r>
            <a:r>
              <a:rPr lang="fr-FR" sz="1400" dirty="0">
                <a:solidFill>
                  <a:schemeClr val="accent1"/>
                </a:solidFill>
              </a:rPr>
              <a:t>/agreement </a:t>
            </a:r>
            <a:r>
              <a:rPr lang="fr-FR" sz="1400" dirty="0" err="1">
                <a:solidFill>
                  <a:schemeClr val="accent1"/>
                </a:solidFill>
              </a:rPr>
              <a:t>contract</a:t>
            </a:r>
            <a:r>
              <a:rPr lang="fr-FR" sz="1400" dirty="0">
                <a:solidFill>
                  <a:schemeClr val="accent1"/>
                </a:solidFill>
              </a:rPr>
              <a:t> </a:t>
            </a:r>
            <a:r>
              <a:rPr lang="fr-FR" sz="1400" dirty="0" err="1">
                <a:solidFill>
                  <a:schemeClr val="accent1"/>
                </a:solidFill>
              </a:rPr>
              <a:t>comparison</a:t>
            </a:r>
            <a:endParaRPr lang="fr-FR" sz="1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accent1"/>
              </a:solidFill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D1218FC-E13C-25D7-266B-D5462E364BD9}"/>
              </a:ext>
            </a:extLst>
          </p:cNvPr>
          <p:cNvGrpSpPr/>
          <p:nvPr/>
        </p:nvGrpSpPr>
        <p:grpSpPr>
          <a:xfrm>
            <a:off x="2100838" y="1518867"/>
            <a:ext cx="2480067" cy="1813470"/>
            <a:chOff x="4505416" y="1538100"/>
            <a:chExt cx="2480067" cy="1813470"/>
          </a:xfrm>
        </p:grpSpPr>
        <p:pic>
          <p:nvPicPr>
            <p:cNvPr id="41" name="Picture 26">
              <a:extLst>
                <a:ext uri="{FF2B5EF4-FFF2-40B4-BE49-F238E27FC236}">
                  <a16:creationId xmlns:a16="http://schemas.microsoft.com/office/drawing/2014/main" id="{7D9CE9B9-B3E6-C79F-41A3-C0757EC2A21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alphaModFix amt="36000"/>
            </a:blip>
            <a:stretch>
              <a:fillRect/>
            </a:stretch>
          </p:blipFill>
          <p:spPr>
            <a:xfrm>
              <a:off x="4767624" y="1834236"/>
              <a:ext cx="1977173" cy="115394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D9E815-9658-2996-4F07-2DDFD7D0CD41}"/>
                </a:ext>
              </a:extLst>
            </p:cNvPr>
            <p:cNvSpPr/>
            <p:nvPr/>
          </p:nvSpPr>
          <p:spPr>
            <a:xfrm>
              <a:off x="4505416" y="1538100"/>
              <a:ext cx="2480067" cy="241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pPr algn="ctr"/>
              <a:r>
                <a:rPr lang="en-US" sz="1600" b="1">
                  <a:solidFill>
                    <a:schemeClr val="accent1"/>
                  </a:solidFill>
                </a:rPr>
                <a:t>CLARA</a:t>
              </a:r>
            </a:p>
          </p:txBody>
        </p: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DAB89FB0-4174-6E09-E4A8-849D9414F0D4}"/>
                </a:ext>
              </a:extLst>
            </p:cNvPr>
            <p:cNvCxnSpPr>
              <a:cxnSpLocks/>
            </p:cNvCxnSpPr>
            <p:nvPr/>
          </p:nvCxnSpPr>
          <p:spPr>
            <a:xfrm>
              <a:off x="4742738" y="1802355"/>
              <a:ext cx="2029219" cy="10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75B5C0D-7AB8-A2E8-814D-3CDBFEE8283C}"/>
                </a:ext>
              </a:extLst>
            </p:cNvPr>
            <p:cNvSpPr/>
            <p:nvPr/>
          </p:nvSpPr>
          <p:spPr>
            <a:xfrm>
              <a:off x="4760946" y="2713597"/>
              <a:ext cx="1988847" cy="318271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</p:spPr>
          <p:txBody>
            <a:bodyPr wrap="square">
              <a:no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100" kern="0">
                  <a:solidFill>
                    <a:srgbClr val="004489"/>
                  </a:solidFill>
                  <a:latin typeface="Vinci Sans"/>
                </a:rPr>
                <a:t>Automatic legal review contract</a:t>
              </a:r>
            </a:p>
          </p:txBody>
        </p:sp>
        <p:pic>
          <p:nvPicPr>
            <p:cNvPr id="45" name="Picture 2" descr="10,505 French Flag Stock Photos, Pictures &amp; Royalty-Free Images - iStock">
              <a:extLst>
                <a:ext uri="{FF2B5EF4-FFF2-40B4-BE49-F238E27FC236}">
                  <a16:creationId xmlns:a16="http://schemas.microsoft.com/office/drawing/2014/main" id="{A5E08EDD-8247-FA97-88C8-7253A2B21A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0946" y="1923912"/>
              <a:ext cx="290950" cy="16859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Graphic 15">
              <a:extLst>
                <a:ext uri="{FF2B5EF4-FFF2-40B4-BE49-F238E27FC236}">
                  <a16:creationId xmlns:a16="http://schemas.microsoft.com/office/drawing/2014/main" id="{9E236469-3FF5-E301-1EF3-C534999FE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01442" y="3074570"/>
              <a:ext cx="277000" cy="277000"/>
            </a:xfrm>
            <a:prstGeom prst="rect">
              <a:avLst/>
            </a:prstGeom>
          </p:spPr>
        </p:pic>
        <p:sp>
          <p:nvSpPr>
            <p:cNvPr id="87" name="TextBox 17">
              <a:extLst>
                <a:ext uri="{FF2B5EF4-FFF2-40B4-BE49-F238E27FC236}">
                  <a16:creationId xmlns:a16="http://schemas.microsoft.com/office/drawing/2014/main" id="{780582CF-9E36-7EEB-416F-BBD17B3E73C6}"/>
                </a:ext>
              </a:extLst>
            </p:cNvPr>
            <p:cNvSpPr txBox="1"/>
            <p:nvPr/>
          </p:nvSpPr>
          <p:spPr>
            <a:xfrm>
              <a:off x="5591344" y="3074570"/>
              <a:ext cx="74864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4489"/>
                  </a:solidFill>
                  <a:effectLst/>
                  <a:uLnTx/>
                  <a:uFillTx/>
                  <a:latin typeface="Vinci Sans Light"/>
                  <a:ea typeface="+mn-ea"/>
                  <a:cs typeface="+mn-cs"/>
                </a:rPr>
                <a:t>LLM</a:t>
              </a:r>
              <a:endParaRPr lang="fr-FR" sz="1200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7E1452F-60C6-A1B5-2FDC-4E7E45585B3C}"/>
              </a:ext>
            </a:extLst>
          </p:cNvPr>
          <p:cNvGrpSpPr/>
          <p:nvPr/>
        </p:nvGrpSpPr>
        <p:grpSpPr>
          <a:xfrm>
            <a:off x="-26661" y="3405704"/>
            <a:ext cx="2480067" cy="1812333"/>
            <a:chOff x="4515466" y="3679232"/>
            <a:chExt cx="2480067" cy="1812333"/>
          </a:xfrm>
        </p:grpSpPr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47135021-345B-5A5B-E9E3-17B15CD58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36000"/>
            </a:blip>
            <a:srcRect l="17491"/>
            <a:stretch/>
          </p:blipFill>
          <p:spPr>
            <a:xfrm>
              <a:off x="4742738" y="3983297"/>
              <a:ext cx="1985437" cy="1155201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AAB0FB1-748D-CF11-5EDA-AE1206B08D4F}"/>
                </a:ext>
              </a:extLst>
            </p:cNvPr>
            <p:cNvSpPr/>
            <p:nvPr/>
          </p:nvSpPr>
          <p:spPr>
            <a:xfrm>
              <a:off x="4515466" y="3679232"/>
              <a:ext cx="2480067" cy="241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pPr algn="ctr"/>
              <a:r>
                <a:rPr lang="en-US" sz="1600" b="1">
                  <a:solidFill>
                    <a:schemeClr val="accent1"/>
                  </a:solidFill>
                </a:rPr>
                <a:t>Chatbot Multi Domain</a:t>
              </a:r>
            </a:p>
          </p:txBody>
        </p: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A4B9B4F8-16C1-B6F5-B282-B926F1C51940}"/>
                </a:ext>
              </a:extLst>
            </p:cNvPr>
            <p:cNvCxnSpPr>
              <a:cxnSpLocks/>
            </p:cNvCxnSpPr>
            <p:nvPr/>
          </p:nvCxnSpPr>
          <p:spPr>
            <a:xfrm>
              <a:off x="4721667" y="3941882"/>
              <a:ext cx="2029219" cy="10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FD52249-AA67-B890-A5A3-2473FFB2F64E}"/>
                </a:ext>
              </a:extLst>
            </p:cNvPr>
            <p:cNvSpPr/>
            <p:nvPr/>
          </p:nvSpPr>
          <p:spPr>
            <a:xfrm>
              <a:off x="4739875" y="4853124"/>
              <a:ext cx="1988847" cy="318271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</p:spPr>
          <p:txBody>
            <a:bodyPr wrap="square">
              <a:no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100" kern="0">
                  <a:solidFill>
                    <a:srgbClr val="004489"/>
                  </a:solidFill>
                  <a:latin typeface="Vinci Sans"/>
                </a:rPr>
                <a:t>Chatbot on internal documents</a:t>
              </a:r>
            </a:p>
          </p:txBody>
        </p:sp>
        <p:pic>
          <p:nvPicPr>
            <p:cNvPr id="63" name="Picture 2" descr="10,505 French Flag Stock Photos, Pictures &amp; Royalty-Free Images - iStock">
              <a:extLst>
                <a:ext uri="{FF2B5EF4-FFF2-40B4-BE49-F238E27FC236}">
                  <a16:creationId xmlns:a16="http://schemas.microsoft.com/office/drawing/2014/main" id="{B2CF1757-25D8-A2F8-C257-1ED431B94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9875" y="4063439"/>
              <a:ext cx="290950" cy="16859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Graphic 15">
              <a:extLst>
                <a:ext uri="{FF2B5EF4-FFF2-40B4-BE49-F238E27FC236}">
                  <a16:creationId xmlns:a16="http://schemas.microsoft.com/office/drawing/2014/main" id="{0C2A2CB0-AB9B-600C-656D-74A9135AB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60526" y="5214565"/>
              <a:ext cx="277000" cy="277000"/>
            </a:xfrm>
            <a:prstGeom prst="rect">
              <a:avLst/>
            </a:prstGeom>
          </p:spPr>
        </p:pic>
        <p:sp>
          <p:nvSpPr>
            <p:cNvPr id="89" name="TextBox 17">
              <a:extLst>
                <a:ext uri="{FF2B5EF4-FFF2-40B4-BE49-F238E27FC236}">
                  <a16:creationId xmlns:a16="http://schemas.microsoft.com/office/drawing/2014/main" id="{F6D73C16-F5DD-F2CF-2CEC-1B3E0BE2A2A1}"/>
                </a:ext>
              </a:extLst>
            </p:cNvPr>
            <p:cNvSpPr txBox="1"/>
            <p:nvPr/>
          </p:nvSpPr>
          <p:spPr>
            <a:xfrm>
              <a:off x="5550428" y="5214565"/>
              <a:ext cx="74864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4489"/>
                  </a:solidFill>
                  <a:effectLst/>
                  <a:uLnTx/>
                  <a:uFillTx/>
                  <a:latin typeface="Vinci Sans Light"/>
                  <a:ea typeface="+mn-ea"/>
                  <a:cs typeface="+mn-cs"/>
                </a:rPr>
                <a:t>LLM</a:t>
              </a:r>
              <a:endParaRPr lang="fr-FR" sz="1200" dirty="0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FDFFFA3-766D-ED87-FE76-B7160C550523}"/>
              </a:ext>
            </a:extLst>
          </p:cNvPr>
          <p:cNvGrpSpPr/>
          <p:nvPr/>
        </p:nvGrpSpPr>
        <p:grpSpPr>
          <a:xfrm>
            <a:off x="4748303" y="1436522"/>
            <a:ext cx="2480067" cy="1492163"/>
            <a:chOff x="7126082" y="1558640"/>
            <a:chExt cx="2480067" cy="1492163"/>
          </a:xfrm>
        </p:grpSpPr>
        <p:pic>
          <p:nvPicPr>
            <p:cNvPr id="47" name="Image 46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370F8711-E782-8226-3845-D7F0E082D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50" t="15560" r="25821" b="33653"/>
            <a:stretch/>
          </p:blipFill>
          <p:spPr>
            <a:xfrm>
              <a:off x="7355220" y="1858406"/>
              <a:ext cx="1979124" cy="1153940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8D680F7-BA76-33A1-F257-AB20F099B2AA}"/>
                </a:ext>
              </a:extLst>
            </p:cNvPr>
            <p:cNvSpPr/>
            <p:nvPr/>
          </p:nvSpPr>
          <p:spPr>
            <a:xfrm>
              <a:off x="7126082" y="1558640"/>
              <a:ext cx="2480067" cy="241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pPr algn="ctr"/>
              <a:r>
                <a:rPr lang="en-US" sz="1600" b="1">
                  <a:solidFill>
                    <a:schemeClr val="accent1"/>
                  </a:solidFill>
                </a:rPr>
                <a:t>Demat BL</a:t>
              </a:r>
            </a:p>
          </p:txBody>
        </p: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B0C30358-1E61-B62C-C078-41B78AA9440A}"/>
                </a:ext>
              </a:extLst>
            </p:cNvPr>
            <p:cNvCxnSpPr>
              <a:cxnSpLocks/>
            </p:cNvCxnSpPr>
            <p:nvPr/>
          </p:nvCxnSpPr>
          <p:spPr>
            <a:xfrm>
              <a:off x="7332283" y="1821290"/>
              <a:ext cx="2029219" cy="10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6F64170-AB83-946F-7368-947895E35CD5}"/>
                </a:ext>
              </a:extLst>
            </p:cNvPr>
            <p:cNvSpPr/>
            <p:nvPr/>
          </p:nvSpPr>
          <p:spPr>
            <a:xfrm>
              <a:off x="7350491" y="2732532"/>
              <a:ext cx="1988847" cy="318271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</p:spPr>
          <p:txBody>
            <a:bodyPr wrap="square">
              <a:no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100" kern="0">
                  <a:solidFill>
                    <a:srgbClr val="004489"/>
                  </a:solidFill>
                  <a:latin typeface="Vinci Sans"/>
                </a:rPr>
                <a:t>Dematerialization of delivery notes</a:t>
              </a:r>
            </a:p>
          </p:txBody>
        </p:sp>
        <p:pic>
          <p:nvPicPr>
            <p:cNvPr id="51" name="Picture 2" descr="10,505 French Flag Stock Photos, Pictures &amp; Royalty-Free Images - iStock">
              <a:extLst>
                <a:ext uri="{FF2B5EF4-FFF2-40B4-BE49-F238E27FC236}">
                  <a16:creationId xmlns:a16="http://schemas.microsoft.com/office/drawing/2014/main" id="{AFD7DCBF-D906-9B80-4F29-4D9C7739AB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0491" y="1942847"/>
              <a:ext cx="290950" cy="16859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B0187C4-2C95-70AD-BA7B-CAA6718A59F8}"/>
              </a:ext>
            </a:extLst>
          </p:cNvPr>
          <p:cNvGrpSpPr/>
          <p:nvPr/>
        </p:nvGrpSpPr>
        <p:grpSpPr>
          <a:xfrm>
            <a:off x="-26661" y="1530015"/>
            <a:ext cx="2480067" cy="1482331"/>
            <a:chOff x="778349" y="4185683"/>
            <a:chExt cx="2480067" cy="1482331"/>
          </a:xfrm>
        </p:grpSpPr>
        <p:pic>
          <p:nvPicPr>
            <p:cNvPr id="3" name="Picture 8">
              <a:extLst>
                <a:ext uri="{FF2B5EF4-FFF2-40B4-BE49-F238E27FC236}">
                  <a16:creationId xmlns:a16="http://schemas.microsoft.com/office/drawing/2014/main" id="{57A20F3E-D022-3630-FD74-AE035D8A20B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>
              <a:alphaModFix amt="36000"/>
            </a:blip>
            <a:stretch>
              <a:fillRect/>
            </a:stretch>
          </p:blipFill>
          <p:spPr>
            <a:xfrm>
              <a:off x="988626" y="4472399"/>
              <a:ext cx="1993693" cy="113481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32687A5-D17E-06AD-8C0D-5A5464BA6BDD}"/>
                </a:ext>
              </a:extLst>
            </p:cNvPr>
            <p:cNvSpPr/>
            <p:nvPr/>
          </p:nvSpPr>
          <p:spPr>
            <a:xfrm>
              <a:off x="778349" y="4185683"/>
              <a:ext cx="2480067" cy="241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pPr algn="ctr"/>
              <a:r>
                <a:rPr lang="en-US" sz="1600" b="1">
                  <a:solidFill>
                    <a:schemeClr val="accent1"/>
                  </a:solidFill>
                </a:rPr>
                <a:t>SELECT</a:t>
              </a:r>
            </a:p>
          </p:txBody>
        </p:sp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65C415C9-CC8B-A941-8CFB-EB8E1565A14F}"/>
                </a:ext>
              </a:extLst>
            </p:cNvPr>
            <p:cNvCxnSpPr>
              <a:cxnSpLocks/>
            </p:cNvCxnSpPr>
            <p:nvPr/>
          </p:nvCxnSpPr>
          <p:spPr>
            <a:xfrm>
              <a:off x="984550" y="4438501"/>
              <a:ext cx="2029219" cy="10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AB40E54-8E1B-98A9-7AE8-950E4768F477}"/>
                </a:ext>
              </a:extLst>
            </p:cNvPr>
            <p:cNvSpPr/>
            <p:nvPr/>
          </p:nvSpPr>
          <p:spPr>
            <a:xfrm>
              <a:off x="1002758" y="5349743"/>
              <a:ext cx="1988847" cy="318271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</p:spPr>
          <p:txBody>
            <a:bodyPr wrap="square">
              <a:no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100" kern="0">
                  <a:solidFill>
                    <a:srgbClr val="004489"/>
                  </a:solidFill>
                  <a:latin typeface="Vinci Sans"/>
                </a:rPr>
                <a:t>Analyses of tenders</a:t>
              </a:r>
            </a:p>
          </p:txBody>
        </p:sp>
        <p:pic>
          <p:nvPicPr>
            <p:cNvPr id="7" name="Picture 2" descr="10,505 French Flag Stock Photos, Pictures &amp; Royalty-Free Images - iStock">
              <a:extLst>
                <a:ext uri="{FF2B5EF4-FFF2-40B4-BE49-F238E27FC236}">
                  <a16:creationId xmlns:a16="http://schemas.microsoft.com/office/drawing/2014/main" id="{70467C1A-43F3-2CBC-7082-E5920C3662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758" y="4560058"/>
              <a:ext cx="290950" cy="16859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C85D441-1F4A-12A6-0BDB-C75308369280}"/>
              </a:ext>
            </a:extLst>
          </p:cNvPr>
          <p:cNvGrpSpPr/>
          <p:nvPr/>
        </p:nvGrpSpPr>
        <p:grpSpPr>
          <a:xfrm>
            <a:off x="7207106" y="1446354"/>
            <a:ext cx="2480067" cy="1482331"/>
            <a:chOff x="778349" y="4185683"/>
            <a:chExt cx="2480067" cy="1482331"/>
          </a:xfrm>
        </p:grpSpPr>
        <p:pic>
          <p:nvPicPr>
            <p:cNvPr id="46" name="Picture 8">
              <a:extLst>
                <a:ext uri="{FF2B5EF4-FFF2-40B4-BE49-F238E27FC236}">
                  <a16:creationId xmlns:a16="http://schemas.microsoft.com/office/drawing/2014/main" id="{1CA7C25D-0997-25A5-106E-0DA0319BAF4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>
              <a:alphaModFix amt="36000"/>
            </a:blip>
            <a:stretch>
              <a:fillRect/>
            </a:stretch>
          </p:blipFill>
          <p:spPr>
            <a:xfrm>
              <a:off x="997743" y="4492931"/>
              <a:ext cx="1993693" cy="1134818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072F144-6667-9C01-EAFB-DDD3DDC1C13F}"/>
                </a:ext>
              </a:extLst>
            </p:cNvPr>
            <p:cNvSpPr/>
            <p:nvPr/>
          </p:nvSpPr>
          <p:spPr>
            <a:xfrm>
              <a:off x="778349" y="4185683"/>
              <a:ext cx="2480067" cy="241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</a:rPr>
                <a:t>Carbon counting</a:t>
              </a:r>
            </a:p>
          </p:txBody>
        </p:sp>
        <p:cxnSp>
          <p:nvCxnSpPr>
            <p:cNvPr id="54" name="Connecteur droit 53">
              <a:extLst>
                <a:ext uri="{FF2B5EF4-FFF2-40B4-BE49-F238E27FC236}">
                  <a16:creationId xmlns:a16="http://schemas.microsoft.com/office/drawing/2014/main" id="{1FF8CF13-93B5-467A-38B4-8AF62F21BF87}"/>
                </a:ext>
              </a:extLst>
            </p:cNvPr>
            <p:cNvCxnSpPr>
              <a:cxnSpLocks/>
            </p:cNvCxnSpPr>
            <p:nvPr/>
          </p:nvCxnSpPr>
          <p:spPr>
            <a:xfrm>
              <a:off x="984550" y="4438501"/>
              <a:ext cx="2029219" cy="10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AF17D5B-FCC8-8740-9442-409D3FA23C23}"/>
                </a:ext>
              </a:extLst>
            </p:cNvPr>
            <p:cNvSpPr/>
            <p:nvPr/>
          </p:nvSpPr>
          <p:spPr>
            <a:xfrm>
              <a:off x="1002758" y="5349743"/>
              <a:ext cx="1988847" cy="318271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</p:spPr>
          <p:txBody>
            <a:bodyPr wrap="square">
              <a:no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1100" kern="0" dirty="0">
                  <a:solidFill>
                    <a:srgbClr val="004489"/>
                  </a:solidFill>
                  <a:latin typeface="Vinci Sans"/>
                </a:rPr>
                <a:t>Calculate the carbon footprint of invoices</a:t>
              </a:r>
              <a:endParaRPr lang="en-GB" sz="1100" kern="0" dirty="0">
                <a:solidFill>
                  <a:srgbClr val="004489"/>
                </a:solidFill>
                <a:latin typeface="Vinci Sans"/>
              </a:endParaRPr>
            </a:p>
          </p:txBody>
        </p:sp>
        <p:pic>
          <p:nvPicPr>
            <p:cNvPr id="56" name="Picture 2" descr="10,505 French Flag Stock Photos, Pictures &amp; Royalty-Free Images - iStock">
              <a:extLst>
                <a:ext uri="{FF2B5EF4-FFF2-40B4-BE49-F238E27FC236}">
                  <a16:creationId xmlns:a16="http://schemas.microsoft.com/office/drawing/2014/main" id="{CA35FD33-2314-465A-3C95-6B5AFEDA1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758" y="4560058"/>
              <a:ext cx="290950" cy="16859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73A11ADA-6F72-829B-4B6F-DD8527AAA269}"/>
              </a:ext>
            </a:extLst>
          </p:cNvPr>
          <p:cNvGrpSpPr/>
          <p:nvPr/>
        </p:nvGrpSpPr>
        <p:grpSpPr>
          <a:xfrm>
            <a:off x="2182899" y="3424148"/>
            <a:ext cx="2480067" cy="1482331"/>
            <a:chOff x="778349" y="4185683"/>
            <a:chExt cx="2480067" cy="1482331"/>
          </a:xfrm>
        </p:grpSpPr>
        <p:pic>
          <p:nvPicPr>
            <p:cNvPr id="64" name="Picture 8">
              <a:extLst>
                <a:ext uri="{FF2B5EF4-FFF2-40B4-BE49-F238E27FC236}">
                  <a16:creationId xmlns:a16="http://schemas.microsoft.com/office/drawing/2014/main" id="{9618076C-3E7A-8A37-2DC9-C98A9570705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>
              <a:alphaModFix amt="36000"/>
            </a:blip>
            <a:stretch>
              <a:fillRect/>
            </a:stretch>
          </p:blipFill>
          <p:spPr>
            <a:xfrm>
              <a:off x="997743" y="4492931"/>
              <a:ext cx="1993693" cy="1134818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379ED34-2893-61FA-FF84-9967002BE387}"/>
                </a:ext>
              </a:extLst>
            </p:cNvPr>
            <p:cNvSpPr/>
            <p:nvPr/>
          </p:nvSpPr>
          <p:spPr>
            <a:xfrm>
              <a:off x="778349" y="4185683"/>
              <a:ext cx="2480067" cy="241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pPr algn="ctr"/>
              <a:r>
                <a:rPr lang="en-US" sz="1600" b="1">
                  <a:solidFill>
                    <a:schemeClr val="accent1"/>
                  </a:solidFill>
                </a:rPr>
                <a:t>IT-ticket classification</a:t>
              </a:r>
            </a:p>
          </p:txBody>
        </p:sp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9ED5F9F9-F9BE-CAC7-6647-FEC238BFA610}"/>
                </a:ext>
              </a:extLst>
            </p:cNvPr>
            <p:cNvCxnSpPr>
              <a:cxnSpLocks/>
            </p:cNvCxnSpPr>
            <p:nvPr/>
          </p:nvCxnSpPr>
          <p:spPr>
            <a:xfrm>
              <a:off x="984550" y="4438501"/>
              <a:ext cx="2029219" cy="10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E343DE0-00F0-106C-C1EE-FF55FCF2E8E1}"/>
                </a:ext>
              </a:extLst>
            </p:cNvPr>
            <p:cNvSpPr/>
            <p:nvPr/>
          </p:nvSpPr>
          <p:spPr>
            <a:xfrm>
              <a:off x="1002758" y="5349743"/>
              <a:ext cx="1988847" cy="318271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</p:spPr>
          <p:txBody>
            <a:bodyPr wrap="square">
              <a:no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1100" kern="0" dirty="0">
                  <a:solidFill>
                    <a:srgbClr val="004489"/>
                  </a:solidFill>
                  <a:latin typeface="Vinci Sans"/>
                </a:rPr>
                <a:t>Classification of IT e-mail support</a:t>
              </a:r>
              <a:endParaRPr lang="en-GB" sz="1100" kern="0" dirty="0">
                <a:solidFill>
                  <a:srgbClr val="004489"/>
                </a:solidFill>
                <a:latin typeface="Vinci Sans"/>
              </a:endParaRPr>
            </a:p>
          </p:txBody>
        </p:sp>
        <p:pic>
          <p:nvPicPr>
            <p:cNvPr id="68" name="Picture 2" descr="10,505 French Flag Stock Photos, Pictures &amp; Royalty-Free Images - iStock">
              <a:extLst>
                <a:ext uri="{FF2B5EF4-FFF2-40B4-BE49-F238E27FC236}">
                  <a16:creationId xmlns:a16="http://schemas.microsoft.com/office/drawing/2014/main" id="{27443870-68D6-4F11-9739-D7169C0A2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758" y="4560058"/>
              <a:ext cx="290950" cy="16859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FBA7DF7B-DC0F-35C5-26D2-CC3AE663C601}"/>
              </a:ext>
            </a:extLst>
          </p:cNvPr>
          <p:cNvGrpSpPr/>
          <p:nvPr/>
        </p:nvGrpSpPr>
        <p:grpSpPr>
          <a:xfrm>
            <a:off x="7183312" y="3131740"/>
            <a:ext cx="2480067" cy="1482331"/>
            <a:chOff x="778349" y="4185683"/>
            <a:chExt cx="2480067" cy="1482331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9E46912-30A2-7F19-21CA-80BDB025419A}"/>
                </a:ext>
              </a:extLst>
            </p:cNvPr>
            <p:cNvSpPr/>
            <p:nvPr/>
          </p:nvSpPr>
          <p:spPr>
            <a:xfrm>
              <a:off x="778349" y="4185683"/>
              <a:ext cx="2480067" cy="241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pPr algn="ctr"/>
              <a:r>
                <a:rPr lang="en-US" sz="1600" b="1">
                  <a:solidFill>
                    <a:schemeClr val="accent1"/>
                  </a:solidFill>
                </a:rPr>
                <a:t>Tunnel Factory lot 2</a:t>
              </a:r>
            </a:p>
          </p:txBody>
        </p:sp>
        <p:cxnSp>
          <p:nvCxnSpPr>
            <p:cNvPr id="90" name="Connecteur droit 89">
              <a:extLst>
                <a:ext uri="{FF2B5EF4-FFF2-40B4-BE49-F238E27FC236}">
                  <a16:creationId xmlns:a16="http://schemas.microsoft.com/office/drawing/2014/main" id="{CD325D64-A0C4-EB72-AD6F-A1255BEDE3EE}"/>
                </a:ext>
              </a:extLst>
            </p:cNvPr>
            <p:cNvCxnSpPr>
              <a:cxnSpLocks/>
            </p:cNvCxnSpPr>
            <p:nvPr/>
          </p:nvCxnSpPr>
          <p:spPr>
            <a:xfrm>
              <a:off x="984550" y="4438501"/>
              <a:ext cx="2029219" cy="10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A85D73B-8288-3334-BFF9-E8DA4F016107}"/>
                </a:ext>
              </a:extLst>
            </p:cNvPr>
            <p:cNvSpPr/>
            <p:nvPr/>
          </p:nvSpPr>
          <p:spPr>
            <a:xfrm>
              <a:off x="1002758" y="5349743"/>
              <a:ext cx="1988847" cy="318271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</p:spPr>
          <p:txBody>
            <a:bodyPr wrap="square">
              <a:no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100" kern="0" dirty="0">
                  <a:solidFill>
                    <a:srgbClr val="004489"/>
                  </a:solidFill>
                  <a:latin typeface="Vinci Sans"/>
                </a:rPr>
                <a:t>Conveyor predictive maintenance</a:t>
              </a:r>
            </a:p>
          </p:txBody>
        </p:sp>
        <p:pic>
          <p:nvPicPr>
            <p:cNvPr id="94" name="Picture 2" descr="10,505 French Flag Stock Photos, Pictures &amp; Royalty-Free Images - iStock">
              <a:extLst>
                <a:ext uri="{FF2B5EF4-FFF2-40B4-BE49-F238E27FC236}">
                  <a16:creationId xmlns:a16="http://schemas.microsoft.com/office/drawing/2014/main" id="{B59FD576-1475-D1FE-6A40-D6D5FAE90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758" y="4560058"/>
              <a:ext cx="290950" cy="16859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" name="Graphic 15">
            <a:extLst>
              <a:ext uri="{FF2B5EF4-FFF2-40B4-BE49-F238E27FC236}">
                <a16:creationId xmlns:a16="http://schemas.microsoft.com/office/drawing/2014/main" id="{35D24A4B-9579-D73C-2861-C7291AE4D1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384" y="3036659"/>
            <a:ext cx="277000" cy="277000"/>
          </a:xfrm>
          <a:prstGeom prst="rect">
            <a:avLst/>
          </a:prstGeom>
        </p:spPr>
      </p:pic>
      <p:sp>
        <p:nvSpPr>
          <p:cNvPr id="104" name="TextBox 17">
            <a:extLst>
              <a:ext uri="{FF2B5EF4-FFF2-40B4-BE49-F238E27FC236}">
                <a16:creationId xmlns:a16="http://schemas.microsoft.com/office/drawing/2014/main" id="{4425E929-5D58-90F3-2CAF-A9C173D05AC4}"/>
              </a:ext>
            </a:extLst>
          </p:cNvPr>
          <p:cNvSpPr txBox="1"/>
          <p:nvPr/>
        </p:nvSpPr>
        <p:spPr>
          <a:xfrm>
            <a:off x="985286" y="3036659"/>
            <a:ext cx="7486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4489"/>
                </a:solidFill>
                <a:effectLst/>
                <a:uLnTx/>
                <a:uFillTx/>
                <a:latin typeface="Vinci Sans Light"/>
                <a:ea typeface="+mn-ea"/>
                <a:cs typeface="+mn-cs"/>
              </a:rPr>
              <a:t>LLM-NLP</a:t>
            </a:r>
            <a:endParaRPr lang="fr-FR" sz="12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4ADE316-FE8D-52EE-64C3-B1D89F821C94}"/>
              </a:ext>
            </a:extLst>
          </p:cNvPr>
          <p:cNvSpPr txBox="1"/>
          <p:nvPr/>
        </p:nvSpPr>
        <p:spPr>
          <a:xfrm>
            <a:off x="10027649" y="4178471"/>
            <a:ext cx="2099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accent1"/>
                </a:solidFill>
              </a:rPr>
              <a:t>Accident </a:t>
            </a:r>
            <a:r>
              <a:rPr lang="fr-FR" sz="1400" dirty="0" err="1">
                <a:solidFill>
                  <a:schemeClr val="accent1"/>
                </a:solidFill>
              </a:rPr>
              <a:t>prediction</a:t>
            </a:r>
            <a:endParaRPr lang="fr-FR" sz="1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chemeClr val="accent1"/>
                </a:solidFill>
              </a:rPr>
              <a:t>Gen</a:t>
            </a:r>
            <a:r>
              <a:rPr lang="fr-FR" sz="1400" dirty="0">
                <a:solidFill>
                  <a:schemeClr val="accent1"/>
                </a:solidFill>
              </a:rPr>
              <a:t> MT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98BF0597-4E5C-41B2-D604-5A8AAD77CCB1}"/>
              </a:ext>
            </a:extLst>
          </p:cNvPr>
          <p:cNvGrpSpPr/>
          <p:nvPr/>
        </p:nvGrpSpPr>
        <p:grpSpPr>
          <a:xfrm>
            <a:off x="4772021" y="3175916"/>
            <a:ext cx="2480067" cy="1956344"/>
            <a:chOff x="778349" y="4185683"/>
            <a:chExt cx="2480067" cy="148233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25122F9-5595-A52F-C543-231895C259C6}"/>
                </a:ext>
              </a:extLst>
            </p:cNvPr>
            <p:cNvSpPr/>
            <p:nvPr/>
          </p:nvSpPr>
          <p:spPr>
            <a:xfrm>
              <a:off x="778349" y="4185683"/>
              <a:ext cx="2480067" cy="241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</a:rPr>
                <a:t>Automatic Quote E-Proc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36F6B8E3-8AE3-322A-0F24-5B4F8ADA604D}"/>
                </a:ext>
              </a:extLst>
            </p:cNvPr>
            <p:cNvCxnSpPr>
              <a:cxnSpLocks/>
            </p:cNvCxnSpPr>
            <p:nvPr/>
          </p:nvCxnSpPr>
          <p:spPr>
            <a:xfrm>
              <a:off x="984550" y="4438501"/>
              <a:ext cx="2029219" cy="10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28A882A-E821-ECEC-6FEB-895DA6E6D265}"/>
                </a:ext>
              </a:extLst>
            </p:cNvPr>
            <p:cNvSpPr/>
            <p:nvPr/>
          </p:nvSpPr>
          <p:spPr>
            <a:xfrm>
              <a:off x="1002758" y="5349743"/>
              <a:ext cx="1988847" cy="318271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</p:spPr>
          <p:txBody>
            <a:bodyPr wrap="square">
              <a:no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1100" kern="0" dirty="0">
                  <a:solidFill>
                    <a:srgbClr val="004489"/>
                  </a:solidFill>
                  <a:latin typeface="Vinci Sans"/>
                </a:rPr>
                <a:t>Automatic creation of orders from QUOTATIONS</a:t>
              </a:r>
              <a:endParaRPr lang="en-GB" sz="1100" kern="0" dirty="0">
                <a:solidFill>
                  <a:srgbClr val="004489"/>
                </a:solidFill>
                <a:latin typeface="Vinci Sans"/>
              </a:endParaRPr>
            </a:p>
          </p:txBody>
        </p:sp>
        <p:pic>
          <p:nvPicPr>
            <p:cNvPr id="20" name="Picture 2" descr="10,505 French Flag Stock Photos, Pictures &amp; Royalty-Free Images - iStock">
              <a:extLst>
                <a:ext uri="{FF2B5EF4-FFF2-40B4-BE49-F238E27FC236}">
                  <a16:creationId xmlns:a16="http://schemas.microsoft.com/office/drawing/2014/main" id="{07C403A5-7A3D-5418-ED2D-136D435353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758" y="4560058"/>
              <a:ext cx="290950" cy="16859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856A6C37-F82F-EDB6-0D00-C3857DB38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" t="31478" r="17509" b="23082"/>
          <a:stretch/>
        </p:blipFill>
        <p:spPr>
          <a:xfrm>
            <a:off x="7356097" y="5132260"/>
            <a:ext cx="1997610" cy="1135581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E849A942-5AA4-C1A7-4163-24C79C388E36}"/>
              </a:ext>
            </a:extLst>
          </p:cNvPr>
          <p:cNvGrpSpPr/>
          <p:nvPr/>
        </p:nvGrpSpPr>
        <p:grpSpPr>
          <a:xfrm>
            <a:off x="7153785" y="4785510"/>
            <a:ext cx="2480067" cy="1482331"/>
            <a:chOff x="778349" y="4185683"/>
            <a:chExt cx="2480067" cy="148233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769C445-E532-396B-4A6B-14E2AD687245}"/>
                </a:ext>
              </a:extLst>
            </p:cNvPr>
            <p:cNvSpPr/>
            <p:nvPr/>
          </p:nvSpPr>
          <p:spPr>
            <a:xfrm>
              <a:off x="778349" y="4185683"/>
              <a:ext cx="2480067" cy="241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</a:rPr>
                <a:t>E-Care data anonymization</a:t>
              </a:r>
            </a:p>
          </p:txBody>
        </p: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4394DB9F-D46D-6E62-4EB5-CE32B211E66A}"/>
                </a:ext>
              </a:extLst>
            </p:cNvPr>
            <p:cNvCxnSpPr>
              <a:cxnSpLocks/>
            </p:cNvCxnSpPr>
            <p:nvPr/>
          </p:nvCxnSpPr>
          <p:spPr>
            <a:xfrm>
              <a:off x="984550" y="4438501"/>
              <a:ext cx="2029219" cy="10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6E10B72-F6D4-6C15-B3A9-35DF6B11CF34}"/>
                </a:ext>
              </a:extLst>
            </p:cNvPr>
            <p:cNvSpPr/>
            <p:nvPr/>
          </p:nvSpPr>
          <p:spPr>
            <a:xfrm>
              <a:off x="1002758" y="5349743"/>
              <a:ext cx="1988847" cy="318271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</p:spPr>
          <p:txBody>
            <a:bodyPr wrap="square">
              <a:no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100" kern="0" dirty="0">
                  <a:solidFill>
                    <a:srgbClr val="004489"/>
                  </a:solidFill>
                  <a:latin typeface="Vinci Sans"/>
                </a:rPr>
                <a:t>Anonymization of E-Care Data</a:t>
              </a:r>
            </a:p>
          </p:txBody>
        </p:sp>
        <p:pic>
          <p:nvPicPr>
            <p:cNvPr id="29" name="Picture 2" descr="10,505 French Flag Stock Photos, Pictures &amp; Royalty-Free Images - iStock">
              <a:extLst>
                <a:ext uri="{FF2B5EF4-FFF2-40B4-BE49-F238E27FC236}">
                  <a16:creationId xmlns:a16="http://schemas.microsoft.com/office/drawing/2014/main" id="{70F1FA51-C889-9DCB-525E-A44571F87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758" y="4560058"/>
              <a:ext cx="290950" cy="16859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Graphic 15">
            <a:extLst>
              <a:ext uri="{FF2B5EF4-FFF2-40B4-BE49-F238E27FC236}">
                <a16:creationId xmlns:a16="http://schemas.microsoft.com/office/drawing/2014/main" id="{3D73F394-387E-6EFB-82C3-26B8A75CB5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43398" y="4978236"/>
            <a:ext cx="277000" cy="277000"/>
          </a:xfrm>
          <a:prstGeom prst="rect">
            <a:avLst/>
          </a:prstGeom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180CC403-C5CA-7CD9-8393-06BDCAC440B5}"/>
              </a:ext>
            </a:extLst>
          </p:cNvPr>
          <p:cNvSpPr txBox="1"/>
          <p:nvPr/>
        </p:nvSpPr>
        <p:spPr>
          <a:xfrm>
            <a:off x="3033300" y="4978236"/>
            <a:ext cx="7486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4489"/>
                </a:solidFill>
                <a:latin typeface="Vinci Sans Light"/>
              </a:rPr>
              <a:t>LLM</a:t>
            </a:r>
            <a:endParaRPr lang="fr-FR" sz="12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E3D9B9-B9B5-17C3-3271-CABB399FBDBE}"/>
              </a:ext>
            </a:extLst>
          </p:cNvPr>
          <p:cNvSpPr/>
          <p:nvPr/>
        </p:nvSpPr>
        <p:spPr>
          <a:xfrm>
            <a:off x="4768589" y="5411646"/>
            <a:ext cx="2480067" cy="319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Common bricks AI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AC83FD-2475-D4A2-93E3-2C843AA06713}"/>
              </a:ext>
            </a:extLst>
          </p:cNvPr>
          <p:cNvSpPr/>
          <p:nvPr/>
        </p:nvSpPr>
        <p:spPr>
          <a:xfrm>
            <a:off x="5046638" y="5688659"/>
            <a:ext cx="1988847" cy="420046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square">
            <a:noAutofit/>
          </a:bodyPr>
          <a:lstStyle/>
          <a:p>
            <a:pPr algn="ctr">
              <a:lnSpc>
                <a:spcPts val="1500"/>
              </a:lnSpc>
            </a:pPr>
            <a:r>
              <a:rPr lang="en-GB" sz="1100" kern="0" dirty="0">
                <a:solidFill>
                  <a:srgbClr val="004489"/>
                </a:solidFill>
                <a:latin typeface="Vinci Sans"/>
              </a:rPr>
              <a:t>API for LLM common tools for VINCI Construction</a:t>
            </a:r>
          </a:p>
        </p:txBody>
      </p:sp>
    </p:spTree>
    <p:extLst>
      <p:ext uri="{BB962C8B-B14F-4D97-AF65-F5344CB8AC3E}">
        <p14:creationId xmlns:p14="http://schemas.microsoft.com/office/powerpoint/2010/main" val="116549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>
            <a:off x="397042" y="2528442"/>
            <a:ext cx="11397916" cy="1491518"/>
          </a:xfrm>
          <a:prstGeom prst="rightArrow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68959" y="2720989"/>
            <a:ext cx="1106424" cy="1106424"/>
            <a:chOff x="1115911" y="2879929"/>
            <a:chExt cx="1338773" cy="1338773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115911" y="2879929"/>
              <a:ext cx="1338773" cy="1338773"/>
            </a:xfrm>
            <a:prstGeom prst="ellipse">
              <a:avLst/>
            </a:prstGeom>
            <a:solidFill>
              <a:schemeClr val="lt1"/>
            </a:solidFill>
            <a:ln w="7620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3" name="Oval 2"/>
            <p:cNvSpPr>
              <a:spLocks noChangeAspect="1"/>
            </p:cNvSpPr>
            <p:nvPr/>
          </p:nvSpPr>
          <p:spPr>
            <a:xfrm>
              <a:off x="1232085" y="2996103"/>
              <a:ext cx="1106424" cy="1106424"/>
            </a:xfrm>
            <a:prstGeom prst="ellipse">
              <a:avLst/>
            </a:prstGeom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3050384" y="2706683"/>
            <a:ext cx="1106424" cy="1106424"/>
            <a:chOff x="1115911" y="2879929"/>
            <a:chExt cx="1338773" cy="1338773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115911" y="2879929"/>
              <a:ext cx="1338773" cy="1338773"/>
            </a:xfrm>
            <a:prstGeom prst="ellipse">
              <a:avLst/>
            </a:prstGeom>
            <a:solidFill>
              <a:schemeClr val="lt1"/>
            </a:solidFill>
            <a:ln w="7620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32085" y="2996103"/>
              <a:ext cx="1106424" cy="1106424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5025679" y="2719951"/>
            <a:ext cx="1106424" cy="1106424"/>
            <a:chOff x="1115911" y="2879929"/>
            <a:chExt cx="1338773" cy="1338773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1115911" y="2879929"/>
              <a:ext cx="1338773" cy="1338773"/>
            </a:xfrm>
            <a:prstGeom prst="ellipse">
              <a:avLst/>
            </a:prstGeom>
            <a:solidFill>
              <a:schemeClr val="lt1"/>
            </a:solidFill>
            <a:ln w="7620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1232085" y="2996103"/>
              <a:ext cx="1106424" cy="1106424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6983427" y="2718913"/>
            <a:ext cx="1106424" cy="1106424"/>
            <a:chOff x="1115911" y="2879929"/>
            <a:chExt cx="1338773" cy="1338773"/>
          </a:xfrm>
        </p:grpSpPr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1115911" y="2879929"/>
              <a:ext cx="1338773" cy="1338773"/>
            </a:xfrm>
            <a:prstGeom prst="ellipse">
              <a:avLst/>
            </a:prstGeom>
            <a:solidFill>
              <a:schemeClr val="lt1"/>
            </a:solidFill>
            <a:ln w="7620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1232086" y="2996104"/>
              <a:ext cx="1106424" cy="1106424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82554" y="4009837"/>
            <a:ext cx="1832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accent1"/>
                </a:solidFill>
              </a:rPr>
              <a:t>FRAMING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68642" y="4005654"/>
            <a:ext cx="1832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accent2"/>
                </a:solidFill>
              </a:rPr>
              <a:t>LEONARD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54730" y="4029045"/>
            <a:ext cx="2056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accent3"/>
                </a:solidFill>
              </a:rPr>
              <a:t>INDUSTRIALISATION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1011" y="4038130"/>
            <a:ext cx="1832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accent4"/>
                </a:solidFill>
              </a:rPr>
              <a:t>DEPLOYMENT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Example: SELECT timeline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42BE9DF-A2DB-7C31-CE1F-DF22F1384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00AE77E7-8F35-C626-779E-D0349A16E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4190"/>
          <a:stretch/>
        </p:blipFill>
        <p:spPr>
          <a:xfrm>
            <a:off x="5310685" y="2968845"/>
            <a:ext cx="578364" cy="620368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75752EC2-6782-90C2-6EB5-3CB357056B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6519"/>
          <a:stretch/>
        </p:blipFill>
        <p:spPr>
          <a:xfrm>
            <a:off x="3287956" y="2999198"/>
            <a:ext cx="604167" cy="630450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9368DE42-1A6D-06AB-8782-2126A77381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3955"/>
          <a:stretch/>
        </p:blipFill>
        <p:spPr>
          <a:xfrm>
            <a:off x="1383778" y="2900345"/>
            <a:ext cx="673909" cy="711648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847A819F-0C7D-B7CB-5CC1-95223C2053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3955"/>
          <a:stretch/>
        </p:blipFill>
        <p:spPr>
          <a:xfrm>
            <a:off x="7136865" y="2888571"/>
            <a:ext cx="739504" cy="780916"/>
          </a:xfrm>
          <a:prstGeom prst="rect">
            <a:avLst/>
          </a:prstGeom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9CA56C48-95AD-F63E-B384-36E7C558F5C4}"/>
              </a:ext>
            </a:extLst>
          </p:cNvPr>
          <p:cNvSpPr txBox="1"/>
          <p:nvPr/>
        </p:nvSpPr>
        <p:spPr>
          <a:xfrm>
            <a:off x="804428" y="2094884"/>
            <a:ext cx="183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Jul</a:t>
            </a:r>
            <a:r>
              <a:rPr lang="fr-FR" b="1" dirty="0">
                <a:solidFill>
                  <a:schemeClr val="accent1"/>
                </a:solidFill>
              </a:rPr>
              <a:t> 2022 </a:t>
            </a:r>
          </a:p>
          <a:p>
            <a:pPr algn="ctr"/>
            <a:r>
              <a:rPr lang="fr-FR" b="1" dirty="0" err="1">
                <a:solidFill>
                  <a:schemeClr val="accent1"/>
                </a:solidFill>
              </a:rPr>
              <a:t>Nov</a:t>
            </a:r>
            <a:r>
              <a:rPr lang="fr-FR" b="1" dirty="0">
                <a:solidFill>
                  <a:schemeClr val="accent1"/>
                </a:solidFill>
              </a:rPr>
              <a:t> 2022</a:t>
            </a:r>
            <a:endParaRPr lang="fr-FR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786576E2-D1D1-3C3F-C8E1-866B451C7CA0}"/>
              </a:ext>
            </a:extLst>
          </p:cNvPr>
          <p:cNvSpPr txBox="1"/>
          <p:nvPr/>
        </p:nvSpPr>
        <p:spPr>
          <a:xfrm>
            <a:off x="2687292" y="2084883"/>
            <a:ext cx="183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Nov</a:t>
            </a:r>
            <a:r>
              <a:rPr lang="fr-FR" b="1" dirty="0">
                <a:solidFill>
                  <a:schemeClr val="accent1"/>
                </a:solidFill>
              </a:rPr>
              <a:t> 2022</a:t>
            </a:r>
          </a:p>
          <a:p>
            <a:pPr algn="ctr"/>
            <a:r>
              <a:rPr lang="fr-FR" b="1" dirty="0">
                <a:solidFill>
                  <a:schemeClr val="accent1"/>
                </a:solidFill>
              </a:rPr>
              <a:t>May 2023</a:t>
            </a:r>
            <a:endParaRPr lang="fr-FR" dirty="0"/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7FCAD6AC-3AD2-DF2B-18D0-B7786B93138D}"/>
              </a:ext>
            </a:extLst>
          </p:cNvPr>
          <p:cNvSpPr txBox="1"/>
          <p:nvPr/>
        </p:nvSpPr>
        <p:spPr>
          <a:xfrm>
            <a:off x="4648600" y="2082065"/>
            <a:ext cx="183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Jul</a:t>
            </a:r>
            <a:r>
              <a:rPr lang="fr-FR" b="1" dirty="0">
                <a:solidFill>
                  <a:schemeClr val="accent1"/>
                </a:solidFill>
              </a:rPr>
              <a:t> 2023</a:t>
            </a:r>
          </a:p>
          <a:p>
            <a:pPr algn="ctr"/>
            <a:r>
              <a:rPr lang="fr-FR" b="1" dirty="0" err="1">
                <a:solidFill>
                  <a:schemeClr val="accent1"/>
                </a:solidFill>
              </a:rPr>
              <a:t>Apr</a:t>
            </a:r>
            <a:r>
              <a:rPr lang="fr-FR" b="1" dirty="0">
                <a:solidFill>
                  <a:schemeClr val="accent1"/>
                </a:solidFill>
              </a:rPr>
              <a:t> 2024</a:t>
            </a:r>
            <a:endParaRPr lang="fr-FR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DA65D117-E17C-6F96-4546-CA18E014027D}"/>
              </a:ext>
            </a:extLst>
          </p:cNvPr>
          <p:cNvSpPr txBox="1"/>
          <p:nvPr/>
        </p:nvSpPr>
        <p:spPr>
          <a:xfrm>
            <a:off x="6620335" y="2082065"/>
            <a:ext cx="183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</a:rPr>
              <a:t>May 2024</a:t>
            </a:r>
          </a:p>
          <a:p>
            <a:pPr algn="ctr"/>
            <a:r>
              <a:rPr lang="fr-FR" b="1" dirty="0" err="1">
                <a:solidFill>
                  <a:schemeClr val="accent1"/>
                </a:solidFill>
              </a:rPr>
              <a:t>Jul</a:t>
            </a:r>
            <a:r>
              <a:rPr lang="fr-FR" b="1" dirty="0">
                <a:solidFill>
                  <a:schemeClr val="accent1"/>
                </a:solidFill>
              </a:rPr>
              <a:t> 2024</a:t>
            </a:r>
            <a:endParaRPr lang="fr-FR" dirty="0"/>
          </a:p>
        </p:txBody>
      </p:sp>
      <p:grpSp>
        <p:nvGrpSpPr>
          <p:cNvPr id="10" name="Group 27">
            <a:extLst>
              <a:ext uri="{FF2B5EF4-FFF2-40B4-BE49-F238E27FC236}">
                <a16:creationId xmlns:a16="http://schemas.microsoft.com/office/drawing/2014/main" id="{734F28B1-C601-214B-9608-BE61B5C15691}"/>
              </a:ext>
            </a:extLst>
          </p:cNvPr>
          <p:cNvGrpSpPr>
            <a:grpSpLocks noChangeAspect="1"/>
          </p:cNvGrpSpPr>
          <p:nvPr/>
        </p:nvGrpSpPr>
        <p:grpSpPr>
          <a:xfrm>
            <a:off x="9008410" y="2706683"/>
            <a:ext cx="1106424" cy="1106424"/>
            <a:chOff x="1115911" y="2879929"/>
            <a:chExt cx="1338773" cy="1338773"/>
          </a:xfrm>
        </p:grpSpPr>
        <p:sp>
          <p:nvSpPr>
            <p:cNvPr id="15" name="Oval 28">
              <a:extLst>
                <a:ext uri="{FF2B5EF4-FFF2-40B4-BE49-F238E27FC236}">
                  <a16:creationId xmlns:a16="http://schemas.microsoft.com/office/drawing/2014/main" id="{25711910-5459-B1B6-4E8F-69D0B551FC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5911" y="2879929"/>
              <a:ext cx="1338773" cy="1338773"/>
            </a:xfrm>
            <a:prstGeom prst="ellipse">
              <a:avLst/>
            </a:prstGeom>
            <a:solidFill>
              <a:schemeClr val="lt1"/>
            </a:solidFill>
            <a:ln w="7620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29">
              <a:extLst>
                <a:ext uri="{FF2B5EF4-FFF2-40B4-BE49-F238E27FC236}">
                  <a16:creationId xmlns:a16="http://schemas.microsoft.com/office/drawing/2014/main" id="{FF6DDF09-3074-CB4D-BAC6-16B405205F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32086" y="2996104"/>
              <a:ext cx="1106424" cy="110642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39">
            <a:extLst>
              <a:ext uri="{FF2B5EF4-FFF2-40B4-BE49-F238E27FC236}">
                <a16:creationId xmlns:a16="http://schemas.microsoft.com/office/drawing/2014/main" id="{39D2B041-B877-13BE-FF96-574F887822B8}"/>
              </a:ext>
            </a:extLst>
          </p:cNvPr>
          <p:cNvSpPr txBox="1"/>
          <p:nvPr/>
        </p:nvSpPr>
        <p:spPr>
          <a:xfrm>
            <a:off x="8635994" y="4025900"/>
            <a:ext cx="1832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EXTENSION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1571D5C0-AFB5-E0B9-80EC-256A43B684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3518"/>
          <a:stretch/>
        </p:blipFill>
        <p:spPr>
          <a:xfrm>
            <a:off x="9177302" y="2896241"/>
            <a:ext cx="772069" cy="83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28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56F70-DB2F-D87A-318D-248FCB5D6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BAF9FF-956E-9A34-327F-881B5711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25" y="-240135"/>
            <a:ext cx="11040000" cy="816000"/>
          </a:xfrm>
        </p:spPr>
        <p:txBody>
          <a:bodyPr/>
          <a:lstStyle/>
          <a:p>
            <a:r>
              <a:rPr lang="fr-FR"/>
              <a:t>5 Golden Rules matrix for AUTO-ITP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FB9D4C8C-7E62-87D6-03EF-22DBF99261A0}"/>
              </a:ext>
            </a:extLst>
          </p:cNvPr>
          <p:cNvGraphicFramePr>
            <a:graphicFrameLocks noGrp="1"/>
          </p:cNvGraphicFramePr>
          <p:nvPr/>
        </p:nvGraphicFramePr>
        <p:xfrm>
          <a:off x="304556" y="601980"/>
          <a:ext cx="11449538" cy="5654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5997">
                  <a:extLst>
                    <a:ext uri="{9D8B030D-6E8A-4147-A177-3AD203B41FA5}">
                      <a16:colId xmlns:a16="http://schemas.microsoft.com/office/drawing/2014/main" val="10404141"/>
                    </a:ext>
                  </a:extLst>
                </a:gridCol>
                <a:gridCol w="1166403">
                  <a:extLst>
                    <a:ext uri="{9D8B030D-6E8A-4147-A177-3AD203B41FA5}">
                      <a16:colId xmlns:a16="http://schemas.microsoft.com/office/drawing/2014/main" val="4224609869"/>
                    </a:ext>
                  </a:extLst>
                </a:gridCol>
                <a:gridCol w="6044422">
                  <a:extLst>
                    <a:ext uri="{9D8B030D-6E8A-4147-A177-3AD203B41FA5}">
                      <a16:colId xmlns:a16="http://schemas.microsoft.com/office/drawing/2014/main" val="164844773"/>
                    </a:ext>
                  </a:extLst>
                </a:gridCol>
                <a:gridCol w="449175">
                  <a:extLst>
                    <a:ext uri="{9D8B030D-6E8A-4147-A177-3AD203B41FA5}">
                      <a16:colId xmlns:a16="http://schemas.microsoft.com/office/drawing/2014/main" val="2217610479"/>
                    </a:ext>
                  </a:extLst>
                </a:gridCol>
                <a:gridCol w="352935">
                  <a:extLst>
                    <a:ext uri="{9D8B030D-6E8A-4147-A177-3AD203B41FA5}">
                      <a16:colId xmlns:a16="http://schemas.microsoft.com/office/drawing/2014/main" val="394594373"/>
                    </a:ext>
                  </a:extLst>
                </a:gridCol>
                <a:gridCol w="315784">
                  <a:extLst>
                    <a:ext uri="{9D8B030D-6E8A-4147-A177-3AD203B41FA5}">
                      <a16:colId xmlns:a16="http://schemas.microsoft.com/office/drawing/2014/main" val="4136200774"/>
                    </a:ext>
                  </a:extLst>
                </a:gridCol>
                <a:gridCol w="325071">
                  <a:extLst>
                    <a:ext uri="{9D8B030D-6E8A-4147-A177-3AD203B41FA5}">
                      <a16:colId xmlns:a16="http://schemas.microsoft.com/office/drawing/2014/main" val="2798370514"/>
                    </a:ext>
                  </a:extLst>
                </a:gridCol>
                <a:gridCol w="2539751">
                  <a:extLst>
                    <a:ext uri="{9D8B030D-6E8A-4147-A177-3AD203B41FA5}">
                      <a16:colId xmlns:a16="http://schemas.microsoft.com/office/drawing/2014/main" val="16397480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noProof="0"/>
                        <a:t>#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noProof="0"/>
                        <a:t>RULES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noProof="0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Vinci Sans" panose="02000000000000000000" pitchFamily="2" charset="0"/>
                        </a:rPr>
                        <a:t>Y/N</a:t>
                      </a:r>
                      <a:endParaRPr lang="en-US" sz="1200" noProof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sz="1200"/>
                        <a:t>Risks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Vinci Sans" panose="02000000000000000000" pitchFamily="2" charset="0"/>
                        </a:rPr>
                        <a:t>Precisions  /  Comments</a:t>
                      </a:r>
                    </a:p>
                    <a:p>
                      <a:pPr algn="ctr"/>
                      <a:endParaRPr lang="en-US" sz="1200" noProof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222582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noProof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noProof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noProof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003017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1" noProof="0"/>
                        <a:t>1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sz="1100" b="1" noProof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SCOPE</a:t>
                      </a:r>
                      <a:endParaRPr lang="en-US" sz="1100" noProof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noProof="0">
                          <a:solidFill>
                            <a:schemeClr val="tx1"/>
                          </a:solidFill>
                        </a:rPr>
                        <a:t>SCOPE </a:t>
                      </a:r>
                      <a:r>
                        <a:rPr lang="en-US" sz="1100" b="0" noProof="0">
                          <a:solidFill>
                            <a:schemeClr val="tx1"/>
                          </a:solidFill>
                        </a:rPr>
                        <a:t>DEFINED AND SHARED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noProof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noProof="0">
                          <a:solidFill>
                            <a:schemeClr val="tx1"/>
                          </a:solidFill>
                        </a:rPr>
                        <a:t>Low visibility on perimeters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0093291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noProof="0">
                          <a:solidFill>
                            <a:schemeClr val="tx1"/>
                          </a:solidFill>
                        </a:rPr>
                        <a:t>OBJECTIVES &amp; PRIORITIES </a:t>
                      </a:r>
                      <a:r>
                        <a:rPr lang="en-US" sz="1100" b="0" noProof="0">
                          <a:solidFill>
                            <a:schemeClr val="tx1"/>
                          </a:solidFill>
                        </a:rPr>
                        <a:t>DEFINED AND SHARED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noProof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noProof="0">
                          <a:solidFill>
                            <a:schemeClr val="tx1"/>
                          </a:solidFill>
                        </a:rPr>
                        <a:t>Need Roadmap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08410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kern="1200" noProof="0">
                          <a:solidFill>
                            <a:schemeClr val="tx1"/>
                          </a:solidFill>
                        </a:rPr>
                        <a:t>BUDGET </a:t>
                      </a:r>
                      <a:r>
                        <a:rPr lang="en-US" sz="1100" b="0" noProof="0">
                          <a:solidFill>
                            <a:schemeClr val="tx1"/>
                          </a:solidFill>
                        </a:rPr>
                        <a:t>VALIDATED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noProof="0">
                          <a:solidFill>
                            <a:srgbClr val="FF0000"/>
                          </a:solidFill>
                        </a:rPr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noProof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noProof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noProof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noProof="0">
                          <a:solidFill>
                            <a:schemeClr val="tx1"/>
                          </a:solidFill>
                        </a:rPr>
                        <a:t>No global budget for 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070848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1" noProof="0"/>
                        <a:t>2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sz="1100" b="1" noProof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TEAM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noProof="0">
                          <a:solidFill>
                            <a:schemeClr val="tx1"/>
                          </a:solidFill>
                        </a:rPr>
                        <a:t>BUSINESS LEADER APPOINTED </a:t>
                      </a:r>
                      <a:r>
                        <a:rPr lang="en-US" sz="1100" b="0" noProof="0">
                          <a:solidFill>
                            <a:schemeClr val="tx1"/>
                          </a:solidFill>
                        </a:rPr>
                        <a:t>(AND AVAILABLE)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100" b="0" noProof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sz="1100" b="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sz="1100" b="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sz="1100" b="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noProof="0">
                          <a:solidFill>
                            <a:schemeClr val="tx1"/>
                          </a:solidFill>
                        </a:rPr>
                        <a:t>Sapna NEGI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086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noProof="0">
                          <a:solidFill>
                            <a:schemeClr val="tx1"/>
                          </a:solidFill>
                        </a:rPr>
                        <a:t>IT LEADER APPOINTED </a:t>
                      </a:r>
                      <a:r>
                        <a:rPr lang="en-US" sz="1100" b="0" noProof="0">
                          <a:solidFill>
                            <a:schemeClr val="tx1"/>
                          </a:solidFill>
                        </a:rPr>
                        <a:t>(AND AVAILABLE)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noProof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noProof="0">
                          <a:solidFill>
                            <a:schemeClr val="tx1"/>
                          </a:solidFill>
                        </a:rPr>
                        <a:t>Victorien MELOT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0899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noProof="0">
                          <a:solidFill>
                            <a:schemeClr val="tx1"/>
                          </a:solidFill>
                        </a:rPr>
                        <a:t>TEAM STAFFED (BUSINESS, IT INTERNAL, IT EXTERNAL) </a:t>
                      </a:r>
                      <a:r>
                        <a:rPr lang="en-US" sz="1100" b="0" noProof="0">
                          <a:solidFill>
                            <a:schemeClr val="tx1"/>
                          </a:solidFill>
                        </a:rPr>
                        <a:t>WITH REQUIRED SKILLS BY PROJECT AND AVAILABLE FOR PROJECTS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noProof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noProof="0">
                          <a:solidFill>
                            <a:schemeClr val="tx1"/>
                          </a:solidFill>
                        </a:rPr>
                        <a:t>Business: Samuel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noProof="0">
                          <a:solidFill>
                            <a:schemeClr val="tx1"/>
                          </a:solidFill>
                        </a:rPr>
                        <a:t>It internal: Ugo LM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noProof="0">
                          <a:solidFill>
                            <a:schemeClr val="tx1"/>
                          </a:solidFill>
                        </a:rPr>
                        <a:t>IT external: Romain S., Simon 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7753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1" noProof="0"/>
                        <a:t>3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sz="1100" b="1" kern="1200" noProof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PROJECT MANAGEMENT &amp; GOVERNANCE</a:t>
                      </a:r>
                      <a:endParaRPr lang="en-US" sz="1100" noProof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noProof="0">
                          <a:solidFill>
                            <a:schemeClr val="tx1"/>
                          </a:solidFill>
                        </a:rPr>
                        <a:t>ROLES AND RESPONSIBILITIES </a:t>
                      </a:r>
                      <a:r>
                        <a:rPr lang="en-US" sz="1100" b="0" noProof="0">
                          <a:solidFill>
                            <a:schemeClr val="tx1"/>
                          </a:solidFill>
                        </a:rPr>
                        <a:t>DEFINED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noProof="0">
                          <a:solidFill>
                            <a:srgbClr val="FF0000"/>
                          </a:solidFill>
                        </a:rPr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kern="1200" noProof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1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1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noProof="0">
                          <a:solidFill>
                            <a:schemeClr val="tx1"/>
                          </a:solidFill>
                        </a:rPr>
                        <a:t>We need RACI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18288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noProof="0">
                          <a:solidFill>
                            <a:schemeClr val="tx1"/>
                          </a:solidFill>
                        </a:rPr>
                        <a:t>GOVERNANCE MEETINGS </a:t>
                      </a:r>
                      <a:r>
                        <a:rPr lang="en-US" sz="1100" b="0" noProof="0">
                          <a:solidFill>
                            <a:schemeClr val="tx1"/>
                          </a:solidFill>
                        </a:rPr>
                        <a:t>DEFINED AND IN PLACE TO REVIEW PROGRESS/ISSUES/SCOPE MANAGEMENT/PRIORITIES/ABRITRATION</a:t>
                      </a:r>
                      <a:endParaRPr lang="en-US" sz="1100" b="1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noProof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kern="1200" noProof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noProof="0">
                          <a:solidFill>
                            <a:schemeClr val="tx1"/>
                          </a:solidFill>
                        </a:rPr>
                        <a:t>Technical weekly, weekly per domain, Steerco need to be done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0268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noProof="0">
                          <a:solidFill>
                            <a:schemeClr val="tx1"/>
                          </a:solidFill>
                        </a:rPr>
                        <a:t>BUSINESS SPONSOR AND IT SPONSORS </a:t>
                      </a:r>
                      <a:r>
                        <a:rPr lang="en-US" sz="1100" b="0" noProof="0">
                          <a:solidFill>
                            <a:schemeClr val="tx1"/>
                          </a:solidFill>
                        </a:rPr>
                        <a:t>(DIRECTOR) </a:t>
                      </a:r>
                      <a:r>
                        <a:rPr lang="en-US" sz="1100" b="1" noProof="0">
                          <a:solidFill>
                            <a:schemeClr val="tx1"/>
                          </a:solidFill>
                        </a:rPr>
                        <a:t>ASSIGNED </a:t>
                      </a:r>
                      <a:r>
                        <a:rPr lang="en-US" sz="1100" b="0" noProof="0">
                          <a:solidFill>
                            <a:schemeClr val="tx1"/>
                          </a:solidFill>
                        </a:rPr>
                        <a:t>AND </a:t>
                      </a:r>
                      <a:r>
                        <a:rPr lang="en-US" sz="1100" b="1" noProof="0">
                          <a:solidFill>
                            <a:schemeClr val="tx1"/>
                          </a:solidFill>
                        </a:rPr>
                        <a:t>AVAILABLE</a:t>
                      </a:r>
                      <a:r>
                        <a:rPr lang="en-US" sz="1100" b="0" noProof="0">
                          <a:solidFill>
                            <a:schemeClr val="tx1"/>
                          </a:solidFill>
                        </a:rPr>
                        <a:t> AT </a:t>
                      </a:r>
                      <a:r>
                        <a:rPr lang="en-US" sz="1100" b="1" noProof="0">
                          <a:solidFill>
                            <a:schemeClr val="tx1"/>
                          </a:solidFill>
                        </a:rPr>
                        <a:t>STEERING COMMITTEES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noProof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kern="1200" noProof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noProof="0" dirty="0">
                          <a:solidFill>
                            <a:schemeClr val="tx1"/>
                          </a:solidFill>
                        </a:rPr>
                        <a:t>Business : Yogesh PATEL</a:t>
                      </a:r>
                    </a:p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noProof="0" dirty="0">
                          <a:solidFill>
                            <a:schemeClr val="tx1"/>
                          </a:solidFill>
                        </a:rPr>
                        <a:t>IT : Camille VANEENOGE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62628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1" noProof="0"/>
                        <a:t>4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sz="1100" b="1" kern="1200" noProof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METHODOLOGY</a:t>
                      </a:r>
                      <a:endParaRPr lang="en-US" sz="1100" noProof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kern="1200" noProof="0">
                          <a:solidFill>
                            <a:schemeClr val="tx1"/>
                          </a:solidFill>
                        </a:rPr>
                        <a:t>APPROACH, ORGANISATION, METHODOLOGY, DELIVERABLES ADAPTED TO PROJECT CONTEXT DEFINED AND SHARED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1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kern="1200" noProof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1" kern="1200" noProof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1" kern="1200" noProof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Methodology to shared with everyone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21737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noProof="0">
                          <a:solidFill>
                            <a:schemeClr val="tx1"/>
                          </a:solidFill>
                        </a:rPr>
                        <a:t>GO/NO GO STEERING COMMITTEE </a:t>
                      </a:r>
                      <a:r>
                        <a:rPr lang="en-US" sz="1100" noProof="0">
                          <a:solidFill>
                            <a:schemeClr val="tx1"/>
                          </a:solidFill>
                        </a:rPr>
                        <a:t>BEFORE OFFICIAL PROJECT LAUNCH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1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kern="1200" noProof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1" kern="1200" noProof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1" kern="1200" noProof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 be scheduled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32751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kern="1200" noProof="0">
                          <a:solidFill>
                            <a:schemeClr val="tx1"/>
                          </a:solidFill>
                        </a:rPr>
                        <a:t>   PHASE GATES PROCESS VALIDATION / KICK-OFF AT EACH PHASE OF THE PROJET</a:t>
                      </a:r>
                      <a:endParaRPr lang="en-US" sz="16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1" noProof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1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1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1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noProof="0">
                          <a:solidFill>
                            <a:schemeClr val="tx1"/>
                          </a:solidFill>
                        </a:rPr>
                        <a:t>Need to be done before deployment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029663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1" noProof="0"/>
                        <a:t>5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sz="1100" b="1" kern="1200" noProof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RISK MANAGEMENT</a:t>
                      </a:r>
                      <a:endParaRPr lang="en-US" sz="1100" noProof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noProof="0">
                          <a:solidFill>
                            <a:schemeClr val="tx1"/>
                          </a:solidFill>
                        </a:rPr>
                        <a:t>SUCCESS FACTORS &amp; RISKS </a:t>
                      </a:r>
                      <a:r>
                        <a:rPr lang="en-US" sz="1100" b="0" noProof="0">
                          <a:solidFill>
                            <a:schemeClr val="tx1"/>
                          </a:solidFill>
                        </a:rPr>
                        <a:t>IDENTIFIED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1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1" kern="1200" noProof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1" kern="1200" noProof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1" kern="1200" noProof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Success factors &amp; risks need to be identified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33621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noProof="0">
                          <a:solidFill>
                            <a:schemeClr val="tx1"/>
                          </a:solidFill>
                        </a:rPr>
                        <a:t>STABLE BUSINESS ORGANIZATION CONTEXT </a:t>
                      </a:r>
                      <a:r>
                        <a:rPr lang="en-US" sz="1100" b="0" noProof="0">
                          <a:solidFill>
                            <a:schemeClr val="tx1"/>
                          </a:solidFill>
                        </a:rPr>
                        <a:t>(E.G. NO DEPLOYMENTS WITH REORG…)</a:t>
                      </a:r>
                      <a:endParaRPr lang="en-US" sz="11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1344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noProof="0" dirty="0">
                          <a:solidFill>
                            <a:schemeClr val="tx1"/>
                          </a:solidFill>
                        </a:rPr>
                        <a:t>INCLUDE CONTINGENGY </a:t>
                      </a:r>
                      <a:r>
                        <a:rPr lang="en-US" sz="1100" noProof="0" dirty="0">
                          <a:solidFill>
                            <a:schemeClr val="tx1"/>
                          </a:solidFill>
                        </a:rPr>
                        <a:t>FOR UNEXPECTED AND UNDERESTIMATED TOPICS (CHANGE/TRAINING/HYPERCARE/INTERFACES/REFERENTIAL/AUTHORIZATIONS/REPORTS/INFRASTRUCTURE/CYBERSECURITY)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623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289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A868A9-F72D-45C6-0F24-48551B694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25" y="-240135"/>
            <a:ext cx="11040000" cy="816000"/>
          </a:xfrm>
        </p:spPr>
        <p:txBody>
          <a:bodyPr/>
          <a:lstStyle/>
          <a:p>
            <a:r>
              <a:rPr lang="fr-FR" dirty="0"/>
              <a:t>5 Golden Rules matrix for BID TAILOR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F805FE0E-4000-3087-2238-B6E44FC1E36F}"/>
              </a:ext>
            </a:extLst>
          </p:cNvPr>
          <p:cNvGraphicFramePr>
            <a:graphicFrameLocks noGrp="1"/>
          </p:cNvGraphicFramePr>
          <p:nvPr/>
        </p:nvGraphicFramePr>
        <p:xfrm>
          <a:off x="304556" y="601980"/>
          <a:ext cx="11449538" cy="5654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5997">
                  <a:extLst>
                    <a:ext uri="{9D8B030D-6E8A-4147-A177-3AD203B41FA5}">
                      <a16:colId xmlns:a16="http://schemas.microsoft.com/office/drawing/2014/main" val="10404141"/>
                    </a:ext>
                  </a:extLst>
                </a:gridCol>
                <a:gridCol w="1166403">
                  <a:extLst>
                    <a:ext uri="{9D8B030D-6E8A-4147-A177-3AD203B41FA5}">
                      <a16:colId xmlns:a16="http://schemas.microsoft.com/office/drawing/2014/main" val="4224609869"/>
                    </a:ext>
                  </a:extLst>
                </a:gridCol>
                <a:gridCol w="6044422">
                  <a:extLst>
                    <a:ext uri="{9D8B030D-6E8A-4147-A177-3AD203B41FA5}">
                      <a16:colId xmlns:a16="http://schemas.microsoft.com/office/drawing/2014/main" val="164844773"/>
                    </a:ext>
                  </a:extLst>
                </a:gridCol>
                <a:gridCol w="449175">
                  <a:extLst>
                    <a:ext uri="{9D8B030D-6E8A-4147-A177-3AD203B41FA5}">
                      <a16:colId xmlns:a16="http://schemas.microsoft.com/office/drawing/2014/main" val="2217610479"/>
                    </a:ext>
                  </a:extLst>
                </a:gridCol>
                <a:gridCol w="352935">
                  <a:extLst>
                    <a:ext uri="{9D8B030D-6E8A-4147-A177-3AD203B41FA5}">
                      <a16:colId xmlns:a16="http://schemas.microsoft.com/office/drawing/2014/main" val="394594373"/>
                    </a:ext>
                  </a:extLst>
                </a:gridCol>
                <a:gridCol w="315784">
                  <a:extLst>
                    <a:ext uri="{9D8B030D-6E8A-4147-A177-3AD203B41FA5}">
                      <a16:colId xmlns:a16="http://schemas.microsoft.com/office/drawing/2014/main" val="4136200774"/>
                    </a:ext>
                  </a:extLst>
                </a:gridCol>
                <a:gridCol w="325071">
                  <a:extLst>
                    <a:ext uri="{9D8B030D-6E8A-4147-A177-3AD203B41FA5}">
                      <a16:colId xmlns:a16="http://schemas.microsoft.com/office/drawing/2014/main" val="2798370514"/>
                    </a:ext>
                  </a:extLst>
                </a:gridCol>
                <a:gridCol w="2539751">
                  <a:extLst>
                    <a:ext uri="{9D8B030D-6E8A-4147-A177-3AD203B41FA5}">
                      <a16:colId xmlns:a16="http://schemas.microsoft.com/office/drawing/2014/main" val="16397480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fr-FR" sz="1200" b="1"/>
                        <a:t>#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sz="1200" b="1"/>
                        <a:t>RULES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sz="1200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Vinci Sans" panose="02000000000000000000" pitchFamily="2" charset="0"/>
                        </a:rPr>
                        <a:t>Y/N</a:t>
                      </a:r>
                      <a:endParaRPr lang="fr-FR" sz="12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sz="1200"/>
                        <a:t>Risks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i="0" u="none" strike="noStrike">
                          <a:solidFill>
                            <a:schemeClr val="bg1"/>
                          </a:solidFill>
                          <a:effectLst/>
                          <a:latin typeface="Vinci Sans" panose="02000000000000000000" pitchFamily="2" charset="0"/>
                        </a:rPr>
                        <a:t>Precisions  /  Comments</a:t>
                      </a:r>
                    </a:p>
                    <a:p>
                      <a:pPr algn="ctr"/>
                      <a:endParaRPr lang="fr-FR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222582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003017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fr-FR" sz="1400" b="1"/>
                        <a:t>1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fr-FR" sz="1100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SCOPE</a:t>
                      </a:r>
                      <a:endParaRPr lang="fr-FR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1">
                          <a:solidFill>
                            <a:schemeClr val="tx1"/>
                          </a:solidFill>
                        </a:rPr>
                        <a:t>SCOPE </a:t>
                      </a:r>
                      <a:r>
                        <a:rPr lang="fr-FR" sz="1100" b="0">
                          <a:solidFill>
                            <a:schemeClr val="tx1"/>
                          </a:solidFill>
                        </a:rPr>
                        <a:t>DEFINED AND SHARED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</a:rPr>
                        <a:t>Low </a:t>
                      </a:r>
                      <a:r>
                        <a:rPr lang="fr-FR" sz="1100" b="0" dirty="0" err="1">
                          <a:solidFill>
                            <a:schemeClr val="tx1"/>
                          </a:solidFill>
                        </a:rPr>
                        <a:t>visibility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</a:rPr>
                        <a:t> on </a:t>
                      </a:r>
                      <a:r>
                        <a:rPr lang="fr-FR" sz="1100" b="0" dirty="0" err="1">
                          <a:solidFill>
                            <a:schemeClr val="tx1"/>
                          </a:solidFill>
                        </a:rPr>
                        <a:t>perimeters</a:t>
                      </a: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0093291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100" b="1">
                          <a:solidFill>
                            <a:schemeClr val="tx1"/>
                          </a:solidFill>
                        </a:rPr>
                        <a:t>OBJECTIVES &amp; PRIORITIES </a:t>
                      </a:r>
                      <a:r>
                        <a:rPr lang="fr-FR" sz="1100" b="0">
                          <a:solidFill>
                            <a:schemeClr val="tx1"/>
                          </a:solidFill>
                        </a:rPr>
                        <a:t>DEFINED AND SHARED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100" b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</a:rPr>
                        <a:t>Need Roadmap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08410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100" b="1" kern="1200">
                          <a:solidFill>
                            <a:schemeClr val="tx1"/>
                          </a:solidFill>
                        </a:rPr>
                        <a:t>BUDGET </a:t>
                      </a:r>
                      <a:r>
                        <a:rPr lang="fr-FR" sz="1100" b="0">
                          <a:solidFill>
                            <a:schemeClr val="tx1"/>
                          </a:solidFill>
                        </a:rPr>
                        <a:t>VALIDATED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100" b="0" dirty="0">
                          <a:solidFill>
                            <a:srgbClr val="FF0000"/>
                          </a:solidFill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</a:rPr>
                        <a:t>No global budget for 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070848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2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fr-FR" sz="1100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TEAM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1">
                          <a:solidFill>
                            <a:schemeClr val="tx1"/>
                          </a:solidFill>
                        </a:rPr>
                        <a:t>BUSINESS LEADER APPOINTED </a:t>
                      </a:r>
                      <a:r>
                        <a:rPr lang="fr-FR" sz="1100" b="0">
                          <a:solidFill>
                            <a:schemeClr val="tx1"/>
                          </a:solidFill>
                        </a:rPr>
                        <a:t>(AND AVAILABLE)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fr-FR" sz="1100" b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</a:rPr>
                        <a:t>Sapna NEGI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086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100" b="1">
                          <a:solidFill>
                            <a:schemeClr val="tx1"/>
                          </a:solidFill>
                        </a:rPr>
                        <a:t>IT LEADER APPOINTED </a:t>
                      </a:r>
                      <a:r>
                        <a:rPr lang="fr-FR" sz="1100" b="0">
                          <a:solidFill>
                            <a:schemeClr val="tx1"/>
                          </a:solidFill>
                        </a:rPr>
                        <a:t>(AND AVAILABLE)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100" b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</a:rPr>
                        <a:t>Victorien MELOT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0899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100" b="1">
                          <a:solidFill>
                            <a:schemeClr val="tx1"/>
                          </a:solidFill>
                        </a:rPr>
                        <a:t>TEAM STAFFED (BUSINESS, IT INTERNAL, IT EXTERNAL) </a:t>
                      </a:r>
                      <a:r>
                        <a:rPr lang="fr-FR" sz="1100" b="0">
                          <a:solidFill>
                            <a:schemeClr val="tx1"/>
                          </a:solidFill>
                        </a:rPr>
                        <a:t>WITH REQUIRED SKILLS BY PROJECT AND AVAILABLE FOR PROJECTS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100" b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</a:rPr>
                        <a:t>Business: Paul M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</a:rPr>
                        <a:t>It </a:t>
                      </a:r>
                      <a:r>
                        <a:rPr lang="fr-FR" sz="1100" b="0" dirty="0" err="1">
                          <a:solidFill>
                            <a:schemeClr val="tx1"/>
                          </a:solidFill>
                        </a:rPr>
                        <a:t>internal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</a:rPr>
                        <a:t>: Ugo LM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</a:rPr>
                        <a:t>IT </a:t>
                      </a:r>
                      <a:r>
                        <a:rPr lang="fr-FR" sz="1100" b="0" dirty="0" err="1">
                          <a:solidFill>
                            <a:schemeClr val="tx1"/>
                          </a:solidFill>
                        </a:rPr>
                        <a:t>external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</a:rPr>
                        <a:t>: Romain S., Simon 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7753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fr-FR" sz="1400" b="1"/>
                        <a:t>3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fr-FR" sz="1100" b="1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PROJECT MANAGEMENT &amp; GOVERNANCE</a:t>
                      </a:r>
                      <a:endParaRPr lang="fr-FR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</a:rPr>
                        <a:t>ROLES AND RESPONSIBILITIES 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</a:rPr>
                        <a:t>DEFINED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100" b="0" dirty="0" err="1">
                          <a:solidFill>
                            <a:schemeClr val="tx1"/>
                          </a:solidFill>
                        </a:rPr>
                        <a:t>We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100" b="0" dirty="0" err="1">
                          <a:solidFill>
                            <a:schemeClr val="tx1"/>
                          </a:solidFill>
                        </a:rPr>
                        <a:t>need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</a:rPr>
                        <a:t> RACI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18288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</a:rPr>
                        <a:t>GOVERNANCE MEETINGS 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</a:rPr>
                        <a:t>DEFINED AND IN PLACE TO REVIEW PROGRESS/ISSUES/SCOPE MANAGEMENT/PRIORITIES/ABRITRATION</a:t>
                      </a:r>
                      <a:endParaRPr lang="fr-FR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100" b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100" b="0" dirty="0" err="1">
                          <a:solidFill>
                            <a:schemeClr val="tx1"/>
                          </a:solidFill>
                        </a:rPr>
                        <a:t>Technical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100" b="0" dirty="0" err="1">
                          <a:solidFill>
                            <a:schemeClr val="tx1"/>
                          </a:solidFill>
                        </a:rPr>
                        <a:t>weekly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fr-FR" sz="1100" b="0" dirty="0" err="1">
                          <a:solidFill>
                            <a:schemeClr val="tx1"/>
                          </a:solidFill>
                        </a:rPr>
                        <a:t>weekly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</a:rPr>
                        <a:t> per </a:t>
                      </a:r>
                      <a:r>
                        <a:rPr lang="fr-FR" sz="1100" b="0" dirty="0" err="1">
                          <a:solidFill>
                            <a:schemeClr val="tx1"/>
                          </a:solidFill>
                        </a:rPr>
                        <a:t>domain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fr-FR" sz="1100" b="0" dirty="0" err="1">
                          <a:solidFill>
                            <a:schemeClr val="tx1"/>
                          </a:solidFill>
                        </a:rPr>
                        <a:t>Steerco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100" b="0" dirty="0" err="1">
                          <a:solidFill>
                            <a:schemeClr val="tx1"/>
                          </a:solidFill>
                        </a:rPr>
                        <a:t>need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</a:rPr>
                        <a:t> to </a:t>
                      </a:r>
                      <a:r>
                        <a:rPr lang="fr-FR" sz="1100" b="0" dirty="0" err="1">
                          <a:solidFill>
                            <a:schemeClr val="tx1"/>
                          </a:solidFill>
                        </a:rPr>
                        <a:t>be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100" b="0" dirty="0" err="1">
                          <a:solidFill>
                            <a:schemeClr val="tx1"/>
                          </a:solidFill>
                        </a:rPr>
                        <a:t>done</a:t>
                      </a: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0268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100" b="1">
                          <a:solidFill>
                            <a:schemeClr val="tx1"/>
                          </a:solidFill>
                        </a:rPr>
                        <a:t>BUSINESS SPONSOR AND IT SPONSORS </a:t>
                      </a:r>
                      <a:r>
                        <a:rPr lang="fr-FR" sz="1100" b="0">
                          <a:solidFill>
                            <a:schemeClr val="tx1"/>
                          </a:solidFill>
                        </a:rPr>
                        <a:t>(DIRECTOR) </a:t>
                      </a:r>
                      <a:r>
                        <a:rPr lang="fr-FR" sz="1100" b="1">
                          <a:solidFill>
                            <a:schemeClr val="tx1"/>
                          </a:solidFill>
                        </a:rPr>
                        <a:t>ASSIGNED </a:t>
                      </a:r>
                      <a:r>
                        <a:rPr lang="fr-FR" sz="1100" b="0">
                          <a:solidFill>
                            <a:schemeClr val="tx1"/>
                          </a:solidFill>
                        </a:rPr>
                        <a:t>AND </a:t>
                      </a:r>
                      <a:r>
                        <a:rPr lang="fr-FR" sz="1100" b="1">
                          <a:solidFill>
                            <a:schemeClr val="tx1"/>
                          </a:solidFill>
                        </a:rPr>
                        <a:t>AVAILABLE</a:t>
                      </a:r>
                      <a:r>
                        <a:rPr lang="fr-FR" sz="1100" b="0">
                          <a:solidFill>
                            <a:schemeClr val="tx1"/>
                          </a:solidFill>
                        </a:rPr>
                        <a:t> AT </a:t>
                      </a:r>
                      <a:r>
                        <a:rPr lang="fr-FR" sz="1100" b="1">
                          <a:solidFill>
                            <a:schemeClr val="tx1"/>
                          </a:solidFill>
                        </a:rPr>
                        <a:t>STEERING COMMITTEES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100" b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noProof="0" dirty="0">
                          <a:solidFill>
                            <a:schemeClr val="tx1"/>
                          </a:solidFill>
                        </a:rPr>
                        <a:t>Business : Yogesh PATEL</a:t>
                      </a:r>
                    </a:p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noProof="0" dirty="0">
                          <a:solidFill>
                            <a:schemeClr val="tx1"/>
                          </a:solidFill>
                        </a:rPr>
                        <a:t>IT : Camille VANEENOGE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62628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fr-FR" sz="1400" b="1"/>
                        <a:t>4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fr-FR" sz="1100" b="1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METHODOLOGY</a:t>
                      </a:r>
                      <a:endParaRPr lang="fr-FR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100" b="1" kern="1200">
                          <a:solidFill>
                            <a:schemeClr val="tx1"/>
                          </a:solidFill>
                        </a:rPr>
                        <a:t>APPROACH, ORGANISATION, METHODOLOGY, DELIVERABLES ADAPTED TO PROJECT CONTEXT DEFINED AND SHARED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1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Methodology to shared with everyone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1737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100" b="1">
                          <a:solidFill>
                            <a:schemeClr val="tx1"/>
                          </a:solidFill>
                        </a:rPr>
                        <a:t>GO/NO GO STEERING COMMITTEE </a:t>
                      </a:r>
                      <a:r>
                        <a:rPr lang="fr-FR" sz="1100">
                          <a:solidFill>
                            <a:schemeClr val="tx1"/>
                          </a:solidFill>
                        </a:rPr>
                        <a:t>BEFORE OFFICIAL PROJECT LAUNCH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1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1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  <a:r>
                        <a:rPr lang="fr-F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fr-FR" sz="11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October</a:t>
                      </a:r>
                      <a:r>
                        <a:rPr lang="fr-F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2024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32751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fr-FR" sz="1100" b="1" kern="1200" dirty="0">
                          <a:solidFill>
                            <a:schemeClr val="tx1"/>
                          </a:solidFill>
                        </a:rPr>
                        <a:t>   PHASE GATES PROCESS VALIDATION / KICK-OFF AT EACH PHASE OF THE PROJET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100" b="1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</a:rPr>
                        <a:t>Need to </a:t>
                      </a:r>
                      <a:r>
                        <a:rPr lang="fr-FR" sz="1100" b="1" dirty="0" err="1">
                          <a:solidFill>
                            <a:schemeClr val="tx1"/>
                          </a:solidFill>
                        </a:rPr>
                        <a:t>be</a:t>
                      </a:r>
                      <a:r>
                        <a:rPr lang="fr-FR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100" b="1" dirty="0" err="1">
                          <a:solidFill>
                            <a:schemeClr val="tx1"/>
                          </a:solidFill>
                        </a:rPr>
                        <a:t>done</a:t>
                      </a:r>
                      <a:r>
                        <a:rPr lang="fr-FR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100" b="1" dirty="0" err="1">
                          <a:solidFill>
                            <a:schemeClr val="tx1"/>
                          </a:solidFill>
                        </a:rPr>
                        <a:t>before</a:t>
                      </a:r>
                      <a:r>
                        <a:rPr lang="fr-FR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100" b="1" dirty="0" err="1">
                          <a:solidFill>
                            <a:schemeClr val="tx1"/>
                          </a:solidFill>
                        </a:rPr>
                        <a:t>deployment</a:t>
                      </a:r>
                      <a:endParaRPr lang="fr-FR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029663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fr-FR" sz="1400" b="1"/>
                        <a:t>5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fr-FR" sz="1100" b="1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RISK MANAGEMENT</a:t>
                      </a:r>
                      <a:endParaRPr lang="fr-FR" sz="11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100" b="1">
                          <a:solidFill>
                            <a:schemeClr val="tx1"/>
                          </a:solidFill>
                        </a:rPr>
                        <a:t>SUCCESS FACTORS &amp; RISKS </a:t>
                      </a:r>
                      <a:r>
                        <a:rPr lang="fr-FR" sz="1100" b="0">
                          <a:solidFill>
                            <a:schemeClr val="tx1"/>
                          </a:solidFill>
                        </a:rPr>
                        <a:t>IDENTIFIED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1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1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Success</a:t>
                      </a:r>
                      <a:r>
                        <a:rPr lang="fr-F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1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factors</a:t>
                      </a:r>
                      <a:r>
                        <a:rPr lang="fr-F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fr-FR" sz="11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risks</a:t>
                      </a:r>
                      <a:r>
                        <a:rPr lang="fr-F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1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need</a:t>
                      </a:r>
                      <a:r>
                        <a:rPr lang="fr-F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fr-FR" sz="11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</a:t>
                      </a:r>
                      <a:r>
                        <a:rPr lang="fr-F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1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identified</a:t>
                      </a:r>
                      <a:endParaRPr lang="fr-F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33621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100" b="1">
                          <a:solidFill>
                            <a:schemeClr val="tx1"/>
                          </a:solidFill>
                        </a:rPr>
                        <a:t>STABLE BUSINESS ORGANIZATION CONTEXT </a:t>
                      </a:r>
                      <a:r>
                        <a:rPr lang="fr-FR" sz="1100" b="0">
                          <a:solidFill>
                            <a:schemeClr val="tx1"/>
                          </a:solidFill>
                        </a:rPr>
                        <a:t>(E.G. NO DEPLOYMENTS WITH REORG…)</a:t>
                      </a:r>
                      <a:endParaRPr lang="fr-F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1344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</a:rPr>
                        <a:t>INCLUDE CONTINGENGY 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FOR UNEXPECTED AND UNDERESTIMATED TOPICS (CHANGE/TRAINING/HYPERCARE/INTERFACES/REFERENTIAL/AUTHORIZATIONS/REPORTS/INFRASTRUCTURE/CYBERSECURITY)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623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88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Vinci Conctruction">
  <a:themeElements>
    <a:clrScheme name="Eurovia+">
      <a:dk1>
        <a:srgbClr val="3F3F3F"/>
      </a:dk1>
      <a:lt1>
        <a:sysClr val="window" lastClr="FFFFFF"/>
      </a:lt1>
      <a:dk2>
        <a:srgbClr val="4DABE1"/>
      </a:dk2>
      <a:lt2>
        <a:srgbClr val="7F7F7F"/>
      </a:lt2>
      <a:accent1>
        <a:srgbClr val="004489"/>
      </a:accent1>
      <a:accent2>
        <a:srgbClr val="4DABE1"/>
      </a:accent2>
      <a:accent3>
        <a:srgbClr val="E20025"/>
      </a:accent3>
      <a:accent4>
        <a:srgbClr val="00B0AD"/>
      </a:accent4>
      <a:accent5>
        <a:srgbClr val="D0CECE"/>
      </a:accent5>
      <a:accent6>
        <a:srgbClr val="E0DCD3"/>
      </a:accent6>
      <a:hlink>
        <a:srgbClr val="0563C1"/>
      </a:hlink>
      <a:folHlink>
        <a:srgbClr val="954F72"/>
      </a:folHlink>
    </a:clrScheme>
    <a:fontScheme name="Vinci Sans">
      <a:majorFont>
        <a:latin typeface="Vinci Sans"/>
        <a:ea typeface=""/>
        <a:cs typeface=""/>
      </a:majorFont>
      <a:minorFont>
        <a:latin typeface="Vinci Sans Light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accent6"/>
          </a:solidFill>
        </a:ln>
        <a:effectLst>
          <a:outerShdw blurRad="63500" algn="ctr" rotWithShape="0">
            <a:prstClr val="black">
              <a:alpha val="40000"/>
            </a:prstClr>
          </a:outerShdw>
        </a:effectLst>
      </a:spPr>
      <a:bodyPr/>
      <a:lstStyle>
        <a:defPPr algn="l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ème Vinci Conctruction" id="{73FFE1A7-3B83-4D04-9E98-236EA2379C24}" vid="{B0B59442-E6B5-4489-96AD-B64897BE7B19}"/>
    </a:ext>
  </a:extLst>
</a:theme>
</file>

<file path=ppt/theme/theme2.xml><?xml version="1.0" encoding="utf-8"?>
<a:theme xmlns:a="http://schemas.openxmlformats.org/drawingml/2006/main" name="1_Thème Vinci Conctruction">
  <a:themeElements>
    <a:clrScheme name="Eurovia+">
      <a:dk1>
        <a:srgbClr val="3F3F3F"/>
      </a:dk1>
      <a:lt1>
        <a:sysClr val="window" lastClr="FFFFFF"/>
      </a:lt1>
      <a:dk2>
        <a:srgbClr val="4DABE1"/>
      </a:dk2>
      <a:lt2>
        <a:srgbClr val="7F7F7F"/>
      </a:lt2>
      <a:accent1>
        <a:srgbClr val="004489"/>
      </a:accent1>
      <a:accent2>
        <a:srgbClr val="4DABE1"/>
      </a:accent2>
      <a:accent3>
        <a:srgbClr val="E20025"/>
      </a:accent3>
      <a:accent4>
        <a:srgbClr val="00B0AD"/>
      </a:accent4>
      <a:accent5>
        <a:srgbClr val="D0CECE"/>
      </a:accent5>
      <a:accent6>
        <a:srgbClr val="E0DCD3"/>
      </a:accent6>
      <a:hlink>
        <a:srgbClr val="0563C1"/>
      </a:hlink>
      <a:folHlink>
        <a:srgbClr val="954F72"/>
      </a:folHlink>
    </a:clrScheme>
    <a:fontScheme name="Vinci Sans">
      <a:majorFont>
        <a:latin typeface="Vinci Sans"/>
        <a:ea typeface=""/>
        <a:cs typeface=""/>
      </a:majorFont>
      <a:minorFont>
        <a:latin typeface="Vinci Sans Light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accent6"/>
          </a:solidFill>
        </a:ln>
        <a:effectLst>
          <a:outerShdw blurRad="63500" algn="ctr" rotWithShape="0">
            <a:prstClr val="black">
              <a:alpha val="40000"/>
            </a:prstClr>
          </a:outerShdw>
        </a:effectLst>
      </a:spPr>
      <a:bodyPr/>
      <a:lstStyle>
        <a:defPPr algn="l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ème Vinci Conctruction" id="{45535FC9-2531-488A-A777-00B85EDACD1D}" vid="{64F0696A-5F92-4051-A0F4-B2112648BB5E}"/>
    </a:ext>
  </a:extLst>
</a:theme>
</file>

<file path=ppt/theme/theme3.xml><?xml version="1.0" encoding="utf-8"?>
<a:theme xmlns:a="http://schemas.openxmlformats.org/drawingml/2006/main" name="2_Thème Vinci Conctruction">
  <a:themeElements>
    <a:clrScheme name="Eurovia+">
      <a:dk1>
        <a:srgbClr val="3F3F3F"/>
      </a:dk1>
      <a:lt1>
        <a:sysClr val="window" lastClr="FFFFFF"/>
      </a:lt1>
      <a:dk2>
        <a:srgbClr val="4DABE1"/>
      </a:dk2>
      <a:lt2>
        <a:srgbClr val="7F7F7F"/>
      </a:lt2>
      <a:accent1>
        <a:srgbClr val="004489"/>
      </a:accent1>
      <a:accent2>
        <a:srgbClr val="4DABE1"/>
      </a:accent2>
      <a:accent3>
        <a:srgbClr val="E20025"/>
      </a:accent3>
      <a:accent4>
        <a:srgbClr val="00B0AD"/>
      </a:accent4>
      <a:accent5>
        <a:srgbClr val="D0CECE"/>
      </a:accent5>
      <a:accent6>
        <a:srgbClr val="E0DCD3"/>
      </a:accent6>
      <a:hlink>
        <a:srgbClr val="0563C1"/>
      </a:hlink>
      <a:folHlink>
        <a:srgbClr val="954F72"/>
      </a:folHlink>
    </a:clrScheme>
    <a:fontScheme name="Vinci Sans">
      <a:majorFont>
        <a:latin typeface="Vinci Sans"/>
        <a:ea typeface=""/>
        <a:cs typeface=""/>
      </a:majorFont>
      <a:minorFont>
        <a:latin typeface="Vinci Sans Light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accent6"/>
          </a:solidFill>
        </a:ln>
        <a:effectLst>
          <a:outerShdw blurRad="63500" algn="ctr" rotWithShape="0">
            <a:prstClr val="black">
              <a:alpha val="40000"/>
            </a:prstClr>
          </a:outerShdw>
        </a:effectLst>
      </a:spPr>
      <a:bodyPr/>
      <a:lstStyle>
        <a:defPPr algn="l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ème Vinci Conctruction" id="{73FFE1A7-3B83-4D04-9E98-236EA2379C24}" vid="{B0B59442-E6B5-4489-96AD-B64897BE7B19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0aeff19-f5e4-4810-acef-d329ad89551f">
      <Terms xmlns="http://schemas.microsoft.com/office/infopath/2007/PartnerControls"/>
    </lcf76f155ced4ddcb4097134ff3c332f>
    <TaxCatchAll xmlns="ec546426-1471-4f7c-aa94-44fceb75f0d5" xsi:nil="true"/>
    <MigrationWizId xmlns="c0aeff19-f5e4-4810-acef-d329ad89551f" xsi:nil="true"/>
    <MigrationWizIdPermissions xmlns="c0aeff19-f5e4-4810-acef-d329ad89551f" xsi:nil="true"/>
    <MigrationWizIdVersion xmlns="c0aeff19-f5e4-4810-acef-d329ad89551f" xsi:nil="true"/>
    <SharedWithUsers xmlns="ec546426-1471-4f7c-aa94-44fceb75f0d5">
      <UserInfo>
        <DisplayName>BERRADA Kamal</DisplayName>
        <AccountId>213</AccountId>
        <AccountType/>
      </UserInfo>
      <UserInfo>
        <DisplayName>GOURIMATE Aymane</DisplayName>
        <AccountId>214</AccountId>
        <AccountType/>
      </UserInfo>
      <UserInfo>
        <DisplayName>TOURAILLE Jonathan</DisplayName>
        <AccountId>215</AccountId>
        <AccountType/>
      </UserInfo>
      <UserInfo>
        <DisplayName>GALLAIS Martin</DisplayName>
        <AccountId>14</AccountId>
        <AccountType/>
      </UserInfo>
      <UserInfo>
        <DisplayName>BRET Pierre</DisplayName>
        <AccountId>13</AccountId>
        <AccountType/>
      </UserInfo>
      <UserInfo>
        <DisplayName>MELOT Victorien</DisplayName>
        <AccountId>23</AccountId>
        <AccountType/>
      </UserInfo>
      <UserInfo>
        <DisplayName>MULLER Paul</DisplayName>
        <AccountId>25</AccountId>
        <AccountType/>
      </UserInfo>
      <UserInfo>
        <DisplayName>GABELLIERI Francois</DisplayName>
        <AccountId>22</AccountId>
        <AccountType/>
      </UserInfo>
      <UserInfo>
        <DisplayName>VANEENOGE Camille</DisplayName>
        <AccountId>20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89D9E83D96DD408CF84CA51174ABE5" ma:contentTypeVersion="18" ma:contentTypeDescription="Crée un document." ma:contentTypeScope="" ma:versionID="63111643cde32a995415bf3d2d1719a1">
  <xsd:schema xmlns:xsd="http://www.w3.org/2001/XMLSchema" xmlns:xs="http://www.w3.org/2001/XMLSchema" xmlns:p="http://schemas.microsoft.com/office/2006/metadata/properties" xmlns:ns2="c0aeff19-f5e4-4810-acef-d329ad89551f" xmlns:ns3="ec546426-1471-4f7c-aa94-44fceb75f0d5" targetNamespace="http://schemas.microsoft.com/office/2006/metadata/properties" ma:root="true" ma:fieldsID="5a04c60d4d435c5d665fb6a60ac77885" ns2:_="" ns3:_="">
    <xsd:import namespace="c0aeff19-f5e4-4810-acef-d329ad89551f"/>
    <xsd:import namespace="ec546426-1471-4f7c-aa94-44fceb75f0d5"/>
    <xsd:element name="properties">
      <xsd:complexType>
        <xsd:sequence>
          <xsd:element name="documentManagement">
            <xsd:complexType>
              <xsd:all>
                <xsd:element ref="ns2:MigrationWizId" minOccurs="0"/>
                <xsd:element ref="ns2:MigrationWizIdPermissions" minOccurs="0"/>
                <xsd:element ref="ns2:MigrationWizIdVersion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CR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aeff19-f5e4-4810-acef-d329ad89551f" elementFormDefault="qualified">
    <xsd:import namespace="http://schemas.microsoft.com/office/2006/documentManagement/types"/>
    <xsd:import namespace="http://schemas.microsoft.com/office/infopath/2007/PartnerControls"/>
    <xsd:element name="MigrationWizId" ma:index="8" nillable="true" ma:displayName="MigrationWizId" ma:internalName="MigrationWizId">
      <xsd:simpleType>
        <xsd:restriction base="dms:Text"/>
      </xsd:simpleType>
    </xsd:element>
    <xsd:element name="MigrationWizIdPermissions" ma:index="9" nillable="true" ma:displayName="MigrationWizIdPermissions" ma:internalName="MigrationWizIdPermissions">
      <xsd:simpleType>
        <xsd:restriction base="dms:Text"/>
      </xsd:simpleType>
    </xsd:element>
    <xsd:element name="MigrationWizIdVersion" ma:index="10" nillable="true" ma:displayName="MigrationWizIdVersion" ma:internalName="MigrationWizIdVersion">
      <xsd:simpleType>
        <xsd:restriction base="dms:Text"/>
      </xsd:simple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6" nillable="true" ma:taxonomy="true" ma:internalName="lcf76f155ced4ddcb4097134ff3c332f" ma:taxonomyFieldName="MediaServiceImageTags" ma:displayName="Balises d’images" ma:readOnly="false" ma:fieldId="{5cf76f15-5ced-4ddc-b409-7134ff3c332f}" ma:taxonomyMulti="true" ma:sspId="635b3bba-2198-47c6-9ccb-53d97700fa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546426-1471-4f7c-aa94-44fceb75f0d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21540377-36d6-4b67-97df-68a83bedec3f}" ma:internalName="TaxCatchAll" ma:showField="CatchAllData" ma:web="ec546426-1471-4f7c-aa94-44fceb75f0d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13C4E1-6C9C-404D-A9BD-1E7BE03618C8}">
  <ds:schemaRefs>
    <ds:schemaRef ds:uri="c0aeff19-f5e4-4810-acef-d329ad89551f"/>
    <ds:schemaRef ds:uri="ec546426-1471-4f7c-aa94-44fceb75f0d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10C5D8D-51B4-43E0-8766-AB909A52C4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3C3850-D746-4B27-AEF5-92110721E4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aeff19-f5e4-4810-acef-d329ad89551f"/>
    <ds:schemaRef ds:uri="ec546426-1471-4f7c-aa94-44fceb75f0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Vinci Conctruction</Template>
  <TotalTime>15134</TotalTime>
  <Words>1255</Words>
  <Application>Microsoft Office PowerPoint</Application>
  <PresentationFormat>Widescreen</PresentationFormat>
  <Paragraphs>365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Arial</vt:lpstr>
      <vt:lpstr>Calibri</vt:lpstr>
      <vt:lpstr>Fira Sans Extra Condensed Medium</vt:lpstr>
      <vt:lpstr>Segoe UI</vt:lpstr>
      <vt:lpstr>Vinci Sans</vt:lpstr>
      <vt:lpstr>Vinci Sans Light</vt:lpstr>
      <vt:lpstr>Vinci Sans Medium</vt:lpstr>
      <vt:lpstr>Wingdings</vt:lpstr>
      <vt:lpstr>Wingdings 2</vt:lpstr>
      <vt:lpstr>Wingdings 3</vt:lpstr>
      <vt:lpstr>Thème Vinci Conctruction</vt:lpstr>
      <vt:lpstr>1_Thème Vinci Conctruction</vt:lpstr>
      <vt:lpstr>2_Thème Vinci Conctruction</vt:lpstr>
      <vt:lpstr>VCSI Data &amp; AI</vt:lpstr>
      <vt:lpstr>Over 30 data scientists across Vinci Construction</vt:lpstr>
      <vt:lpstr>Our 3 missions on 3 technologies</vt:lpstr>
      <vt:lpstr>Data &amp; AI– Vinci Construction SI</vt:lpstr>
      <vt:lpstr>People working with us</vt:lpstr>
      <vt:lpstr>Current VCSI projects</vt:lpstr>
      <vt:lpstr>Example: SELECT timeline</vt:lpstr>
      <vt:lpstr>5 Golden Rules matrix for AUTO-ITP</vt:lpstr>
      <vt:lpstr>5 Golden Rules matrix for BID TAILOR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Gouvernance Data Lab &amp; Innovation</dc:title>
  <dc:creator>VANEENOGE Camille</dc:creator>
  <cp:lastModifiedBy>NEGI Sapna</cp:lastModifiedBy>
  <cp:revision>4</cp:revision>
  <dcterms:created xsi:type="dcterms:W3CDTF">2023-06-05T08:13:46Z</dcterms:created>
  <dcterms:modified xsi:type="dcterms:W3CDTF">2025-03-26T09:30:38Z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0x0101005D89D9E83D96DD408CF84CA51174ABE5</vt:lpwstr>
  </property>
  <property fmtid="{D5CDD505-2E9C-101B-9397-08002B2CF9AE}" pid="3" name="MediaServiceImageTags">
    <vt:lpwstr/>
  </property>
</Properties>
</file>